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31"/>
  </p:notesMasterIdLst>
  <p:handoutMasterIdLst>
    <p:handoutMasterId r:id="rId32"/>
  </p:handoutMasterIdLst>
  <p:sldIdLst>
    <p:sldId id="257" r:id="rId9"/>
    <p:sldId id="279" r:id="rId10"/>
    <p:sldId id="258" r:id="rId11"/>
    <p:sldId id="259" r:id="rId12"/>
    <p:sldId id="285" r:id="rId13"/>
    <p:sldId id="278" r:id="rId14"/>
    <p:sldId id="321" r:id="rId15"/>
    <p:sldId id="263" r:id="rId16"/>
    <p:sldId id="260" r:id="rId17"/>
    <p:sldId id="265" r:id="rId18"/>
    <p:sldId id="302" r:id="rId19"/>
    <p:sldId id="267" r:id="rId20"/>
    <p:sldId id="262" r:id="rId21"/>
    <p:sldId id="272" r:id="rId22"/>
    <p:sldId id="318" r:id="rId23"/>
    <p:sldId id="271" r:id="rId24"/>
    <p:sldId id="280" r:id="rId25"/>
    <p:sldId id="284" r:id="rId26"/>
    <p:sldId id="281" r:id="rId27"/>
    <p:sldId id="282" r:id="rId28"/>
    <p:sldId id="283" r:id="rId29"/>
    <p:sldId id="277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B4712-82BF-41DB-9AC3-7218F120374C}" type="doc">
      <dgm:prSet loTypeId="urn:microsoft.com/office/officeart/2005/8/layout/hProcess9#1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D459C4DA-F2AF-45E5-9C6E-9459A4C9E108}">
      <dgm:prSet custT="1"/>
      <dgm:spPr/>
      <dgm:t>
        <a:bodyPr/>
        <a:lstStyle/>
        <a:p>
          <a:r>
            <a:rPr lang="en-US" sz="2400" dirty="0">
              <a:latin typeface="黑体" panose="02010609060101010101" pitchFamily="49" charset="-122"/>
              <a:ea typeface="黑体" panose="02010609060101010101" pitchFamily="49" charset="-122"/>
            </a:rPr>
            <a:t>8</a:t>
          </a:r>
          <a:r>
            <a:rPr lang="zh-CN" sz="2400" dirty="0">
              <a:latin typeface="黑体" panose="02010609060101010101" pitchFamily="49" charset="-122"/>
              <a:ea typeface="黑体" panose="02010609060101010101" pitchFamily="49" charset="-122"/>
            </a:rPr>
            <a:t>岁从师学习，过目成诵，悉解文义。</a:t>
          </a:r>
        </a:p>
      </dgm:t>
    </dgm:pt>
    <dgm:pt modelId="{154FEF5F-C29D-4263-9A8A-D2353BA9FE90}" type="parTrans" cxnId="{2CE9DC53-E51A-4A14-AA7E-C3AA8F132DAC}">
      <dgm:prSet/>
      <dgm:spPr/>
      <dgm:t>
        <a:bodyPr/>
        <a:lstStyle/>
        <a:p>
          <a:endParaRPr lang="zh-CN" altLang="en-US"/>
        </a:p>
      </dgm:t>
    </dgm:pt>
    <dgm:pt modelId="{43E3697B-8067-4AA1-B9B0-3823D3EFA45B}" type="sibTrans" cxnId="{2CE9DC53-E51A-4A14-AA7E-C3AA8F132DAC}">
      <dgm:prSet/>
      <dgm:spPr/>
      <dgm:t>
        <a:bodyPr/>
        <a:lstStyle/>
        <a:p>
          <a:endParaRPr lang="zh-CN" altLang="en-US"/>
        </a:p>
      </dgm:t>
    </dgm:pt>
    <dgm:pt modelId="{5C072977-67BF-49D0-80E1-1E4273B0D739}">
      <dgm:prSet custT="1"/>
      <dgm:spPr/>
      <dgm:t>
        <a:bodyPr/>
        <a:lstStyle/>
        <a:p>
          <a:r>
            <a:rPr lang="en-US" sz="2400" dirty="0">
              <a:latin typeface="黑体" panose="02010609060101010101" pitchFamily="49" charset="-122"/>
              <a:ea typeface="黑体" panose="02010609060101010101" pitchFamily="49" charset="-122"/>
            </a:rPr>
            <a:t>10</a:t>
          </a:r>
          <a:r>
            <a:rPr lang="zh-CN" sz="2400" dirty="0">
              <a:latin typeface="黑体" panose="02010609060101010101" pitchFamily="49" charset="-122"/>
              <a:ea typeface="黑体" panose="02010609060101010101" pitchFamily="49" charset="-122"/>
            </a:rPr>
            <a:t>岁时，随母亲王氏诵经礼佛。</a:t>
          </a:r>
        </a:p>
      </dgm:t>
    </dgm:pt>
    <dgm:pt modelId="{6230B3C3-A099-45C7-8F6E-F5E8DEB71237}" type="parTrans" cxnId="{1F3CF1EA-FAF3-4FA3-B82E-FCBEA375567A}">
      <dgm:prSet/>
      <dgm:spPr/>
      <dgm:t>
        <a:bodyPr/>
        <a:lstStyle/>
        <a:p>
          <a:endParaRPr lang="zh-CN" altLang="en-US"/>
        </a:p>
      </dgm:t>
    </dgm:pt>
    <dgm:pt modelId="{A8B577C7-052F-4336-97DD-87EAF8A24046}" type="sibTrans" cxnId="{1F3CF1EA-FAF3-4FA3-B82E-FCBEA375567A}">
      <dgm:prSet/>
      <dgm:spPr/>
      <dgm:t>
        <a:bodyPr/>
        <a:lstStyle/>
        <a:p>
          <a:endParaRPr lang="zh-CN" altLang="en-US"/>
        </a:p>
      </dgm:t>
    </dgm:pt>
    <dgm:pt modelId="{24D8D8AB-D808-408C-9240-87EED234C6D8}">
      <dgm:prSet custT="1"/>
      <dgm:spPr/>
      <dgm:t>
        <a:bodyPr/>
        <a:lstStyle/>
        <a:p>
          <a:r>
            <a:rPr lang="en-US" sz="2400" dirty="0">
              <a:latin typeface="黑体" panose="02010609060101010101" pitchFamily="49" charset="-122"/>
              <a:ea typeface="黑体" panose="02010609060101010101" pitchFamily="49" charset="-122"/>
            </a:rPr>
            <a:t>15</a:t>
          </a:r>
          <a:r>
            <a:rPr lang="zh-CN" sz="2400" dirty="0">
              <a:latin typeface="黑体" panose="02010609060101010101" pitchFamily="49" charset="-122"/>
              <a:ea typeface="黑体" panose="02010609060101010101" pitchFamily="49" charset="-122"/>
            </a:rPr>
            <a:t>岁时，能为人治病，扶贫济困。</a:t>
          </a:r>
        </a:p>
      </dgm:t>
    </dgm:pt>
    <dgm:pt modelId="{A81C08DD-1DEB-4AB1-A99F-1EB2AA1F2E16}" type="parTrans" cxnId="{5692B88B-3315-4D80-9D32-2505BB796292}">
      <dgm:prSet/>
      <dgm:spPr/>
      <dgm:t>
        <a:bodyPr/>
        <a:lstStyle/>
        <a:p>
          <a:endParaRPr lang="zh-CN" altLang="en-US"/>
        </a:p>
      </dgm:t>
    </dgm:pt>
    <dgm:pt modelId="{49C6A706-E6FF-4B43-ADB4-BBD36391AB38}" type="sibTrans" cxnId="{5692B88B-3315-4D80-9D32-2505BB796292}">
      <dgm:prSet/>
      <dgm:spPr/>
      <dgm:t>
        <a:bodyPr/>
        <a:lstStyle/>
        <a:p>
          <a:endParaRPr lang="zh-CN" altLang="en-US"/>
        </a:p>
      </dgm:t>
    </dgm:pt>
    <dgm:pt modelId="{EACFACB8-6E20-4CF8-9735-43FE832FD15E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dirty="0">
              <a:latin typeface="黑体" panose="02010609060101010101" pitchFamily="49" charset="-122"/>
              <a:ea typeface="黑体" panose="02010609060101010101" pitchFamily="49" charset="-122"/>
            </a:rPr>
            <a:t>16</a:t>
          </a:r>
          <a:r>
            <a:rPr lang="zh-CN" sz="2000" dirty="0">
              <a:latin typeface="黑体" panose="02010609060101010101" pitchFamily="49" charset="-122"/>
              <a:ea typeface="黑体" panose="02010609060101010101" pitchFamily="49" charset="-122"/>
            </a:rPr>
            <a:t>岁时，她照妆于井，得铜符一双，本领更加高强。</a:t>
          </a:r>
        </a:p>
      </dgm:t>
    </dgm:pt>
    <dgm:pt modelId="{B8382D0B-352E-4E7C-9BEE-46764D32459D}" type="parTrans" cxnId="{E58BD14A-9C82-4CF0-ADF9-82E391D81F0F}">
      <dgm:prSet/>
      <dgm:spPr/>
      <dgm:t>
        <a:bodyPr/>
        <a:lstStyle/>
        <a:p>
          <a:endParaRPr lang="zh-CN" altLang="en-US"/>
        </a:p>
      </dgm:t>
    </dgm:pt>
    <dgm:pt modelId="{67D7D4B9-29E8-46CA-A73D-DCF5756A5BDD}" type="sibTrans" cxnId="{E58BD14A-9C82-4CF0-ADF9-82E391D81F0F}">
      <dgm:prSet/>
      <dgm:spPr/>
      <dgm:t>
        <a:bodyPr/>
        <a:lstStyle/>
        <a:p>
          <a:endParaRPr lang="zh-CN" altLang="en-US"/>
        </a:p>
      </dgm:t>
    </dgm:pt>
    <dgm:pt modelId="{CD5481AE-B7F3-4966-BED5-6F829BA8F81A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000">
              <a:latin typeface="黑体" panose="02010609060101010101" pitchFamily="49" charset="-122"/>
              <a:ea typeface="黑体" panose="02010609060101010101" pitchFamily="49" charset="-122"/>
              <a:sym typeface="+mn-ea"/>
            </a:rPr>
            <a:t>长</a:t>
          </a:r>
          <a:r>
            <a:rPr lang="zh-CN" altLang="en-US" sz="2000" spc="150" dirty="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rPr>
            <a:t>大后成为海上女神，保护渔民和船只安全，后不幸遇难牺牲。</a:t>
          </a:r>
        </a:p>
      </dgm:t>
    </dgm:pt>
    <dgm:pt modelId="{713103D4-4541-4718-A576-1EF6E6AC0EF9}" type="parTrans" cxnId="{8C39F088-C0D0-4BA1-BCD6-95D1893A1542}">
      <dgm:prSet/>
      <dgm:spPr/>
      <dgm:t>
        <a:bodyPr/>
        <a:lstStyle/>
        <a:p>
          <a:endParaRPr lang="zh-CN" altLang="en-US"/>
        </a:p>
      </dgm:t>
    </dgm:pt>
    <dgm:pt modelId="{73ED3E3E-1121-4F5A-A49B-1D7D3B92EBBA}" type="sibTrans" cxnId="{8C39F088-C0D0-4BA1-BCD6-95D1893A1542}">
      <dgm:prSet/>
      <dgm:spPr/>
      <dgm:t>
        <a:bodyPr/>
        <a:lstStyle/>
        <a:p>
          <a:endParaRPr lang="zh-CN" altLang="en-US"/>
        </a:p>
      </dgm:t>
    </dgm:pt>
    <dgm:pt modelId="{279062D1-12F8-4D53-B508-0DD385D10D82}" type="pres">
      <dgm:prSet presAssocID="{019B4712-82BF-41DB-9AC3-7218F120374C}" presName="CompostProcess" presStyleCnt="0">
        <dgm:presLayoutVars>
          <dgm:dir/>
          <dgm:resizeHandles val="exact"/>
        </dgm:presLayoutVars>
      </dgm:prSet>
      <dgm:spPr/>
    </dgm:pt>
    <dgm:pt modelId="{64B6BFA9-0E26-4BBC-8FB5-4448E65E9DED}" type="pres">
      <dgm:prSet presAssocID="{019B4712-82BF-41DB-9AC3-7218F120374C}" presName="arrow" presStyleLbl="bgShp" presStyleIdx="0" presStyleCnt="1"/>
      <dgm:spPr/>
    </dgm:pt>
    <dgm:pt modelId="{BA605D59-D642-491E-B004-4E09188A82CC}" type="pres">
      <dgm:prSet presAssocID="{019B4712-82BF-41DB-9AC3-7218F120374C}" presName="linearProcess" presStyleCnt="0"/>
      <dgm:spPr/>
    </dgm:pt>
    <dgm:pt modelId="{784D592D-3B24-4F81-9DB9-8A44A35369F9}" type="pres">
      <dgm:prSet presAssocID="{D459C4DA-F2AF-45E5-9C6E-9459A4C9E108}" presName="textNode" presStyleLbl="node1" presStyleIdx="0" presStyleCnt="5">
        <dgm:presLayoutVars>
          <dgm:bulletEnabled val="1"/>
        </dgm:presLayoutVars>
      </dgm:prSet>
      <dgm:spPr/>
    </dgm:pt>
    <dgm:pt modelId="{B6BC97EB-B788-4E87-92ED-E3EB9DE034BE}" type="pres">
      <dgm:prSet presAssocID="{43E3697B-8067-4AA1-B9B0-3823D3EFA45B}" presName="sibTrans" presStyleCnt="0"/>
      <dgm:spPr/>
    </dgm:pt>
    <dgm:pt modelId="{9DDF2E31-4C03-430A-9EB6-1F135D9A10D0}" type="pres">
      <dgm:prSet presAssocID="{5C072977-67BF-49D0-80E1-1E4273B0D739}" presName="textNode" presStyleLbl="node1" presStyleIdx="1" presStyleCnt="5">
        <dgm:presLayoutVars>
          <dgm:bulletEnabled val="1"/>
        </dgm:presLayoutVars>
      </dgm:prSet>
      <dgm:spPr/>
    </dgm:pt>
    <dgm:pt modelId="{D7387DB1-D034-4A00-9D7C-6CD9CF433E42}" type="pres">
      <dgm:prSet presAssocID="{A8B577C7-052F-4336-97DD-87EAF8A24046}" presName="sibTrans" presStyleCnt="0"/>
      <dgm:spPr/>
    </dgm:pt>
    <dgm:pt modelId="{CC052FAB-5329-4AEB-B076-77F0A5CFA61B}" type="pres">
      <dgm:prSet presAssocID="{24D8D8AB-D808-408C-9240-87EED234C6D8}" presName="textNode" presStyleLbl="node1" presStyleIdx="2" presStyleCnt="5">
        <dgm:presLayoutVars>
          <dgm:bulletEnabled val="1"/>
        </dgm:presLayoutVars>
      </dgm:prSet>
      <dgm:spPr/>
    </dgm:pt>
    <dgm:pt modelId="{2D81BF08-329B-4929-AECC-B423920A42F7}" type="pres">
      <dgm:prSet presAssocID="{49C6A706-E6FF-4B43-ADB4-BBD36391AB38}" presName="sibTrans" presStyleCnt="0"/>
      <dgm:spPr/>
    </dgm:pt>
    <dgm:pt modelId="{0EAAE5E5-D786-4CD8-BF21-6359E689ABD4}" type="pres">
      <dgm:prSet presAssocID="{EACFACB8-6E20-4CF8-9735-43FE832FD15E}" presName="textNode" presStyleLbl="node1" presStyleIdx="3" presStyleCnt="5">
        <dgm:presLayoutVars>
          <dgm:bulletEnabled val="1"/>
        </dgm:presLayoutVars>
      </dgm:prSet>
      <dgm:spPr/>
    </dgm:pt>
    <dgm:pt modelId="{1A42D68B-075E-427F-B8F3-296B597BB535}" type="pres">
      <dgm:prSet presAssocID="{67D7D4B9-29E8-46CA-A73D-DCF5756A5BDD}" presName="sibTrans" presStyleCnt="0"/>
      <dgm:spPr/>
    </dgm:pt>
    <dgm:pt modelId="{090DE15E-035E-4E24-8D64-CFCC079DDDCB}" type="pres">
      <dgm:prSet presAssocID="{CD5481AE-B7F3-4966-BED5-6F829BA8F81A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F297F0D-C793-4EAE-B171-E84D25111C14}" type="presOf" srcId="{CD5481AE-B7F3-4966-BED5-6F829BA8F81A}" destId="{090DE15E-035E-4E24-8D64-CFCC079DDDCB}" srcOrd="0" destOrd="0" presId="urn:microsoft.com/office/officeart/2005/8/layout/hProcess9#1"/>
    <dgm:cxn modelId="{3302E028-FF22-40CA-B2A9-47E3420A0C84}" type="presOf" srcId="{019B4712-82BF-41DB-9AC3-7218F120374C}" destId="{279062D1-12F8-4D53-B508-0DD385D10D82}" srcOrd="0" destOrd="0" presId="urn:microsoft.com/office/officeart/2005/8/layout/hProcess9#1"/>
    <dgm:cxn modelId="{7DCB5B32-D623-4F82-94ED-91D2AE7E7123}" type="presOf" srcId="{D459C4DA-F2AF-45E5-9C6E-9459A4C9E108}" destId="{784D592D-3B24-4F81-9DB9-8A44A35369F9}" srcOrd="0" destOrd="0" presId="urn:microsoft.com/office/officeart/2005/8/layout/hProcess9#1"/>
    <dgm:cxn modelId="{E58BD14A-9C82-4CF0-ADF9-82E391D81F0F}" srcId="{019B4712-82BF-41DB-9AC3-7218F120374C}" destId="{EACFACB8-6E20-4CF8-9735-43FE832FD15E}" srcOrd="3" destOrd="0" parTransId="{B8382D0B-352E-4E7C-9BEE-46764D32459D}" sibTransId="{67D7D4B9-29E8-46CA-A73D-DCF5756A5BDD}"/>
    <dgm:cxn modelId="{607B074C-B76E-4254-911A-9C685F7139C7}" type="presOf" srcId="{24D8D8AB-D808-408C-9240-87EED234C6D8}" destId="{CC052FAB-5329-4AEB-B076-77F0A5CFA61B}" srcOrd="0" destOrd="0" presId="urn:microsoft.com/office/officeart/2005/8/layout/hProcess9#1"/>
    <dgm:cxn modelId="{2CE9DC53-E51A-4A14-AA7E-C3AA8F132DAC}" srcId="{019B4712-82BF-41DB-9AC3-7218F120374C}" destId="{D459C4DA-F2AF-45E5-9C6E-9459A4C9E108}" srcOrd="0" destOrd="0" parTransId="{154FEF5F-C29D-4263-9A8A-D2353BA9FE90}" sibTransId="{43E3697B-8067-4AA1-B9B0-3823D3EFA45B}"/>
    <dgm:cxn modelId="{D5CAB888-48F4-44AF-B06C-4A1CB9C44FB0}" type="presOf" srcId="{5C072977-67BF-49D0-80E1-1E4273B0D739}" destId="{9DDF2E31-4C03-430A-9EB6-1F135D9A10D0}" srcOrd="0" destOrd="0" presId="urn:microsoft.com/office/officeart/2005/8/layout/hProcess9#1"/>
    <dgm:cxn modelId="{8C39F088-C0D0-4BA1-BCD6-95D1893A1542}" srcId="{019B4712-82BF-41DB-9AC3-7218F120374C}" destId="{CD5481AE-B7F3-4966-BED5-6F829BA8F81A}" srcOrd="4" destOrd="0" parTransId="{713103D4-4541-4718-A576-1EF6E6AC0EF9}" sibTransId="{73ED3E3E-1121-4F5A-A49B-1D7D3B92EBBA}"/>
    <dgm:cxn modelId="{5692B88B-3315-4D80-9D32-2505BB796292}" srcId="{019B4712-82BF-41DB-9AC3-7218F120374C}" destId="{24D8D8AB-D808-408C-9240-87EED234C6D8}" srcOrd="2" destOrd="0" parTransId="{A81C08DD-1DEB-4AB1-A99F-1EB2AA1F2E16}" sibTransId="{49C6A706-E6FF-4B43-ADB4-BBD36391AB38}"/>
    <dgm:cxn modelId="{651CB6A8-4FF2-4F24-89B8-D41831F8CD35}" type="presOf" srcId="{EACFACB8-6E20-4CF8-9735-43FE832FD15E}" destId="{0EAAE5E5-D786-4CD8-BF21-6359E689ABD4}" srcOrd="0" destOrd="0" presId="urn:microsoft.com/office/officeart/2005/8/layout/hProcess9#1"/>
    <dgm:cxn modelId="{1F3CF1EA-FAF3-4FA3-B82E-FCBEA375567A}" srcId="{019B4712-82BF-41DB-9AC3-7218F120374C}" destId="{5C072977-67BF-49D0-80E1-1E4273B0D739}" srcOrd="1" destOrd="0" parTransId="{6230B3C3-A099-45C7-8F6E-F5E8DEB71237}" sibTransId="{A8B577C7-052F-4336-97DD-87EAF8A24046}"/>
    <dgm:cxn modelId="{5419FF09-C9E7-4144-895C-243607394E52}" type="presParOf" srcId="{279062D1-12F8-4D53-B508-0DD385D10D82}" destId="{64B6BFA9-0E26-4BBC-8FB5-4448E65E9DED}" srcOrd="0" destOrd="0" presId="urn:microsoft.com/office/officeart/2005/8/layout/hProcess9#1"/>
    <dgm:cxn modelId="{2D1F6AF4-2961-4DAF-B2BB-3E65953B09BF}" type="presParOf" srcId="{279062D1-12F8-4D53-B508-0DD385D10D82}" destId="{BA605D59-D642-491E-B004-4E09188A82CC}" srcOrd="1" destOrd="0" presId="urn:microsoft.com/office/officeart/2005/8/layout/hProcess9#1"/>
    <dgm:cxn modelId="{FCC09800-580A-4C5A-88B0-DC7D632E6B53}" type="presParOf" srcId="{BA605D59-D642-491E-B004-4E09188A82CC}" destId="{784D592D-3B24-4F81-9DB9-8A44A35369F9}" srcOrd="0" destOrd="0" presId="urn:microsoft.com/office/officeart/2005/8/layout/hProcess9#1"/>
    <dgm:cxn modelId="{043F32DD-D9BE-4C41-B64B-B9F44797E41A}" type="presParOf" srcId="{BA605D59-D642-491E-B004-4E09188A82CC}" destId="{B6BC97EB-B788-4E87-92ED-E3EB9DE034BE}" srcOrd="1" destOrd="0" presId="urn:microsoft.com/office/officeart/2005/8/layout/hProcess9#1"/>
    <dgm:cxn modelId="{B5806FFA-27AE-41AE-93E5-181D873466D4}" type="presParOf" srcId="{BA605D59-D642-491E-B004-4E09188A82CC}" destId="{9DDF2E31-4C03-430A-9EB6-1F135D9A10D0}" srcOrd="2" destOrd="0" presId="urn:microsoft.com/office/officeart/2005/8/layout/hProcess9#1"/>
    <dgm:cxn modelId="{9F424204-C21C-4092-8920-51A5D9802FEA}" type="presParOf" srcId="{BA605D59-D642-491E-B004-4E09188A82CC}" destId="{D7387DB1-D034-4A00-9D7C-6CD9CF433E42}" srcOrd="3" destOrd="0" presId="urn:microsoft.com/office/officeart/2005/8/layout/hProcess9#1"/>
    <dgm:cxn modelId="{ECCEA7C1-1875-4A1D-BFAB-BC149F73849E}" type="presParOf" srcId="{BA605D59-D642-491E-B004-4E09188A82CC}" destId="{CC052FAB-5329-4AEB-B076-77F0A5CFA61B}" srcOrd="4" destOrd="0" presId="urn:microsoft.com/office/officeart/2005/8/layout/hProcess9#1"/>
    <dgm:cxn modelId="{8EE102EF-3C14-4D48-8A44-4D2FE6096824}" type="presParOf" srcId="{BA605D59-D642-491E-B004-4E09188A82CC}" destId="{2D81BF08-329B-4929-AECC-B423920A42F7}" srcOrd="5" destOrd="0" presId="urn:microsoft.com/office/officeart/2005/8/layout/hProcess9#1"/>
    <dgm:cxn modelId="{618D490F-1289-47ED-86D7-36F1DCF0CC17}" type="presParOf" srcId="{BA605D59-D642-491E-B004-4E09188A82CC}" destId="{0EAAE5E5-D786-4CD8-BF21-6359E689ABD4}" srcOrd="6" destOrd="0" presId="urn:microsoft.com/office/officeart/2005/8/layout/hProcess9#1"/>
    <dgm:cxn modelId="{22C08A5D-716A-4F8E-9312-5E1C1190285A}" type="presParOf" srcId="{BA605D59-D642-491E-B004-4E09188A82CC}" destId="{1A42D68B-075E-427F-B8F3-296B597BB535}" srcOrd="7" destOrd="0" presId="urn:microsoft.com/office/officeart/2005/8/layout/hProcess9#1"/>
    <dgm:cxn modelId="{E2A2F806-AD68-4BE1-A32E-271F2AC5C53E}" type="presParOf" srcId="{BA605D59-D642-491E-B004-4E09188A82CC}" destId="{090DE15E-035E-4E24-8D64-CFCC079DDDCB}" srcOrd="8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6BFA9-0E26-4BBC-8FB5-4448E65E9DED}">
      <dsp:nvSpPr>
        <dsp:cNvPr id="0" name=""/>
        <dsp:cNvSpPr/>
      </dsp:nvSpPr>
      <dsp:spPr bwMode="white">
        <a:xfrm>
          <a:off x="843296" y="0"/>
          <a:ext cx="9557353" cy="5486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</dsp:sp>
    <dsp:sp modelId="{784D592D-3B24-4F81-9DB9-8A44A35369F9}">
      <dsp:nvSpPr>
        <dsp:cNvPr id="0" name=""/>
        <dsp:cNvSpPr/>
      </dsp:nvSpPr>
      <dsp:spPr bwMode="white">
        <a:xfrm>
          <a:off x="0" y="1645920"/>
          <a:ext cx="1984226" cy="2194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39" tIns="91439" rIns="91439" bIns="91439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8</a:t>
          </a:r>
          <a:r>
            <a:rPr lang="zh-CN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岁从师学习，过目成诵，悉解文义。</a:t>
          </a:r>
        </a:p>
      </dsp:txBody>
      <dsp:txXfrm>
        <a:off x="0" y="1645920"/>
        <a:ext cx="1984226" cy="2194560"/>
      </dsp:txXfrm>
    </dsp:sp>
    <dsp:sp modelId="{9DDF2E31-4C03-430A-9EB6-1F135D9A10D0}">
      <dsp:nvSpPr>
        <dsp:cNvPr id="0" name=""/>
        <dsp:cNvSpPr/>
      </dsp:nvSpPr>
      <dsp:spPr bwMode="white">
        <a:xfrm>
          <a:off x="2314930" y="1645920"/>
          <a:ext cx="1984226" cy="2194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39" tIns="91439" rIns="91439" bIns="91439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10</a:t>
          </a:r>
          <a:r>
            <a:rPr lang="zh-CN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岁时，随母亲王氏诵经礼佛。</a:t>
          </a:r>
        </a:p>
      </dsp:txBody>
      <dsp:txXfrm>
        <a:off x="2314930" y="1645920"/>
        <a:ext cx="1984226" cy="2194560"/>
      </dsp:txXfrm>
    </dsp:sp>
    <dsp:sp modelId="{CC052FAB-5329-4AEB-B076-77F0A5CFA61B}">
      <dsp:nvSpPr>
        <dsp:cNvPr id="0" name=""/>
        <dsp:cNvSpPr/>
      </dsp:nvSpPr>
      <dsp:spPr bwMode="white">
        <a:xfrm>
          <a:off x="4629860" y="1645920"/>
          <a:ext cx="1984226" cy="2194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39" tIns="91439" rIns="91439" bIns="91439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15</a:t>
          </a:r>
          <a:r>
            <a:rPr lang="zh-CN" sz="2400" kern="1200" dirty="0">
              <a:latin typeface="黑体" panose="02010609060101010101" pitchFamily="49" charset="-122"/>
              <a:ea typeface="黑体" panose="02010609060101010101" pitchFamily="49" charset="-122"/>
            </a:rPr>
            <a:t>岁时，能为人治病，扶贫济困。</a:t>
          </a:r>
        </a:p>
      </dsp:txBody>
      <dsp:txXfrm>
        <a:off x="4629860" y="1645920"/>
        <a:ext cx="1984226" cy="2194560"/>
      </dsp:txXfrm>
    </dsp:sp>
    <dsp:sp modelId="{0EAAE5E5-D786-4CD8-BF21-6359E689ABD4}">
      <dsp:nvSpPr>
        <dsp:cNvPr id="0" name=""/>
        <dsp:cNvSpPr/>
      </dsp:nvSpPr>
      <dsp:spPr bwMode="white">
        <a:xfrm>
          <a:off x="6944790" y="1645920"/>
          <a:ext cx="1984226" cy="2194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黑体" panose="02010609060101010101" pitchFamily="49" charset="-122"/>
              <a:ea typeface="黑体" panose="02010609060101010101" pitchFamily="49" charset="-122"/>
            </a:rPr>
            <a:t>16</a:t>
          </a:r>
          <a:r>
            <a:rPr lang="zh-CN" sz="2000" kern="1200" dirty="0">
              <a:latin typeface="黑体" panose="02010609060101010101" pitchFamily="49" charset="-122"/>
              <a:ea typeface="黑体" panose="02010609060101010101" pitchFamily="49" charset="-122"/>
            </a:rPr>
            <a:t>岁时，她照妆于井，得铜符一双，本领更加高强。</a:t>
          </a:r>
        </a:p>
      </dsp:txBody>
      <dsp:txXfrm>
        <a:off x="6944790" y="1645920"/>
        <a:ext cx="1984226" cy="2194560"/>
      </dsp:txXfrm>
    </dsp:sp>
    <dsp:sp modelId="{090DE15E-035E-4E24-8D64-CFCC079DDDCB}">
      <dsp:nvSpPr>
        <dsp:cNvPr id="0" name=""/>
        <dsp:cNvSpPr/>
      </dsp:nvSpPr>
      <dsp:spPr bwMode="white">
        <a:xfrm>
          <a:off x="9259719" y="1645920"/>
          <a:ext cx="1984226" cy="2194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000" kern="1200">
              <a:latin typeface="黑体" panose="02010609060101010101" pitchFamily="49" charset="-122"/>
              <a:ea typeface="黑体" panose="02010609060101010101" pitchFamily="49" charset="-122"/>
              <a:sym typeface="+mn-ea"/>
            </a:rPr>
            <a:t>长</a:t>
          </a:r>
          <a:r>
            <a:rPr lang="zh-CN" altLang="en-US" sz="2000" kern="1200" spc="150" dirty="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rPr>
            <a:t>大后成为海上女神，保护渔民和船只安全，后不幸遇难牺牲。</a:t>
          </a:r>
        </a:p>
      </dsp:txBody>
      <dsp:txXfrm>
        <a:off x="9259719" y="1645920"/>
        <a:ext cx="1984226" cy="219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image" Target="../media/image7.png"/><Relationship Id="rId3" Type="http://schemas.openxmlformats.org/officeDocument/2006/relationships/tags" Target="../tags/tag11.xml"/><Relationship Id="rId21" Type="http://schemas.openxmlformats.org/officeDocument/2006/relationships/image" Target="../media/image2.png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image" Target="../media/image6.png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image" Target="../media/image5.png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18.xml"/><Relationship Id="rId19" Type="http://schemas.openxmlformats.org/officeDocument/2006/relationships/slideMaster" Target="../slideMasters/slideMaster2.xml"/><Relationship Id="rId31" Type="http://schemas.openxmlformats.org/officeDocument/2006/relationships/image" Target="../media/image12.pn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13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1.png"/><Relationship Id="rId2" Type="http://schemas.openxmlformats.org/officeDocument/2006/relationships/tags" Target="../tags/tag33.xml"/><Relationship Id="rId16" Type="http://schemas.openxmlformats.org/officeDocument/2006/relationships/image" Target="../media/image2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36.xml"/><Relationship Id="rId15" Type="http://schemas.openxmlformats.org/officeDocument/2006/relationships/image" Target="../media/image15.png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tags" Target="../tags/tag67.xml"/><Relationship Id="rId39" Type="http://schemas.openxmlformats.org/officeDocument/2006/relationships/image" Target="../media/image9.png"/><Relationship Id="rId21" Type="http://schemas.openxmlformats.org/officeDocument/2006/relationships/tags" Target="../tags/tag62.xml"/><Relationship Id="rId34" Type="http://schemas.openxmlformats.org/officeDocument/2006/relationships/image" Target="../media/image17.png"/><Relationship Id="rId42" Type="http://schemas.openxmlformats.org/officeDocument/2006/relationships/image" Target="../media/image12.png"/><Relationship Id="rId7" Type="http://schemas.openxmlformats.org/officeDocument/2006/relationships/tags" Target="../tags/tag48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2.png"/><Relationship Id="rId41" Type="http://schemas.openxmlformats.org/officeDocument/2006/relationships/image" Target="../media/image11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32" Type="http://schemas.openxmlformats.org/officeDocument/2006/relationships/image" Target="../media/image8.png"/><Relationship Id="rId37" Type="http://schemas.openxmlformats.org/officeDocument/2006/relationships/image" Target="../media/image3.png"/><Relationship Id="rId40" Type="http://schemas.openxmlformats.org/officeDocument/2006/relationships/image" Target="../media/image10.png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image" Target="../media/image1.png"/><Relationship Id="rId36" Type="http://schemas.openxmlformats.org/officeDocument/2006/relationships/image" Target="../media/image15.png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31" Type="http://schemas.openxmlformats.org/officeDocument/2006/relationships/image" Target="../media/image7.png"/><Relationship Id="rId44" Type="http://schemas.openxmlformats.org/officeDocument/2006/relationships/image" Target="../media/image6.pn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slideMaster" Target="../slideMasters/slideMaster2.xml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14.png"/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33" Type="http://schemas.openxmlformats.org/officeDocument/2006/relationships/image" Target="../media/image16.png"/><Relationship Id="rId38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image" Target="../media/image7.png"/><Relationship Id="rId3" Type="http://schemas.openxmlformats.org/officeDocument/2006/relationships/tags" Target="../tags/tag100.xml"/><Relationship Id="rId21" Type="http://schemas.openxmlformats.org/officeDocument/2006/relationships/image" Target="../media/image2.png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image" Target="../media/image6.pn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image" Target="../media/image5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107.xml"/><Relationship Id="rId19" Type="http://schemas.openxmlformats.org/officeDocument/2006/relationships/slideMaster" Target="../slideMasters/slideMaster2.xml"/><Relationship Id="rId31" Type="http://schemas.openxmlformats.org/officeDocument/2006/relationships/image" Target="../media/image12.pn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26" Type="http://schemas.openxmlformats.org/officeDocument/2006/relationships/image" Target="../media/image7.png"/><Relationship Id="rId3" Type="http://schemas.openxmlformats.org/officeDocument/2006/relationships/tags" Target="../tags/tag125.xml"/><Relationship Id="rId21" Type="http://schemas.openxmlformats.org/officeDocument/2006/relationships/image" Target="../media/image2.png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5" Type="http://schemas.openxmlformats.org/officeDocument/2006/relationships/image" Target="../media/image6.png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image" Target="../media/image5.png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132.xml"/><Relationship Id="rId19" Type="http://schemas.openxmlformats.org/officeDocument/2006/relationships/slideMaster" Target="../slideMasters/slideMaster3.xml"/><Relationship Id="rId31" Type="http://schemas.openxmlformats.org/officeDocument/2006/relationships/image" Target="../media/image12.png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image" Target="../media/image13.png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image" Target="../media/image1.png"/><Relationship Id="rId2" Type="http://schemas.openxmlformats.org/officeDocument/2006/relationships/tags" Target="../tags/tag147.xml"/><Relationship Id="rId16" Type="http://schemas.openxmlformats.org/officeDocument/2006/relationships/image" Target="../media/image2.pn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150.xml"/><Relationship Id="rId15" Type="http://schemas.openxmlformats.org/officeDocument/2006/relationships/image" Target="../media/image15.png"/><Relationship Id="rId10" Type="http://schemas.openxmlformats.org/officeDocument/2006/relationships/tags" Target="../tags/tag155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26" Type="http://schemas.openxmlformats.org/officeDocument/2006/relationships/tags" Target="../tags/tag181.xml"/><Relationship Id="rId39" Type="http://schemas.openxmlformats.org/officeDocument/2006/relationships/image" Target="../media/image9.png"/><Relationship Id="rId21" Type="http://schemas.openxmlformats.org/officeDocument/2006/relationships/tags" Target="../tags/tag176.xml"/><Relationship Id="rId34" Type="http://schemas.openxmlformats.org/officeDocument/2006/relationships/image" Target="../media/image17.png"/><Relationship Id="rId42" Type="http://schemas.openxmlformats.org/officeDocument/2006/relationships/image" Target="../media/image12.png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0" Type="http://schemas.openxmlformats.org/officeDocument/2006/relationships/tags" Target="../tags/tag175.xml"/><Relationship Id="rId29" Type="http://schemas.openxmlformats.org/officeDocument/2006/relationships/image" Target="../media/image2.png"/><Relationship Id="rId41" Type="http://schemas.openxmlformats.org/officeDocument/2006/relationships/image" Target="../media/image11.png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24" Type="http://schemas.openxmlformats.org/officeDocument/2006/relationships/tags" Target="../tags/tag179.xml"/><Relationship Id="rId32" Type="http://schemas.openxmlformats.org/officeDocument/2006/relationships/image" Target="../media/image8.png"/><Relationship Id="rId37" Type="http://schemas.openxmlformats.org/officeDocument/2006/relationships/image" Target="../media/image3.png"/><Relationship Id="rId40" Type="http://schemas.openxmlformats.org/officeDocument/2006/relationships/image" Target="../media/image10.png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23" Type="http://schemas.openxmlformats.org/officeDocument/2006/relationships/tags" Target="../tags/tag178.xml"/><Relationship Id="rId28" Type="http://schemas.openxmlformats.org/officeDocument/2006/relationships/image" Target="../media/image1.png"/><Relationship Id="rId36" Type="http://schemas.openxmlformats.org/officeDocument/2006/relationships/image" Target="../media/image15.png"/><Relationship Id="rId10" Type="http://schemas.openxmlformats.org/officeDocument/2006/relationships/tags" Target="../tags/tag165.xml"/><Relationship Id="rId19" Type="http://schemas.openxmlformats.org/officeDocument/2006/relationships/tags" Target="../tags/tag174.xml"/><Relationship Id="rId31" Type="http://schemas.openxmlformats.org/officeDocument/2006/relationships/image" Target="../media/image7.png"/><Relationship Id="rId44" Type="http://schemas.openxmlformats.org/officeDocument/2006/relationships/image" Target="../media/image6.png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tags" Target="../tags/tag177.xml"/><Relationship Id="rId27" Type="http://schemas.openxmlformats.org/officeDocument/2006/relationships/slideMaster" Target="../slideMasters/slideMaster3.xml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14.png"/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tags" Target="../tags/tag180.xml"/><Relationship Id="rId33" Type="http://schemas.openxmlformats.org/officeDocument/2006/relationships/image" Target="../media/image16.png"/><Relationship Id="rId38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9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9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0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18" Type="http://schemas.openxmlformats.org/officeDocument/2006/relationships/tags" Target="../tags/tag229.xml"/><Relationship Id="rId26" Type="http://schemas.openxmlformats.org/officeDocument/2006/relationships/image" Target="../media/image7.png"/><Relationship Id="rId3" Type="http://schemas.openxmlformats.org/officeDocument/2006/relationships/tags" Target="../tags/tag214.xml"/><Relationship Id="rId21" Type="http://schemas.openxmlformats.org/officeDocument/2006/relationships/image" Target="../media/image2.png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tags" Target="../tags/tag228.xml"/><Relationship Id="rId25" Type="http://schemas.openxmlformats.org/officeDocument/2006/relationships/image" Target="../media/image6.png"/><Relationship Id="rId2" Type="http://schemas.openxmlformats.org/officeDocument/2006/relationships/tags" Target="../tags/tag213.xml"/><Relationship Id="rId16" Type="http://schemas.openxmlformats.org/officeDocument/2006/relationships/tags" Target="../tags/tag227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24" Type="http://schemas.openxmlformats.org/officeDocument/2006/relationships/image" Target="../media/image5.png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221.xml"/><Relationship Id="rId19" Type="http://schemas.openxmlformats.org/officeDocument/2006/relationships/slideMaster" Target="../slideMasters/slideMaster3.xml"/><Relationship Id="rId31" Type="http://schemas.openxmlformats.org/officeDocument/2006/relationships/image" Target="../media/image12.png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tags" Target="../tags/tag249.xml"/><Relationship Id="rId18" Type="http://schemas.openxmlformats.org/officeDocument/2006/relationships/tags" Target="../tags/tag254.xml"/><Relationship Id="rId26" Type="http://schemas.openxmlformats.org/officeDocument/2006/relationships/image" Target="../media/image7.png"/><Relationship Id="rId3" Type="http://schemas.openxmlformats.org/officeDocument/2006/relationships/tags" Target="../tags/tag239.xml"/><Relationship Id="rId21" Type="http://schemas.openxmlformats.org/officeDocument/2006/relationships/image" Target="../media/image2.png"/><Relationship Id="rId7" Type="http://schemas.openxmlformats.org/officeDocument/2006/relationships/tags" Target="../tags/tag243.xml"/><Relationship Id="rId12" Type="http://schemas.openxmlformats.org/officeDocument/2006/relationships/tags" Target="../tags/tag248.xml"/><Relationship Id="rId17" Type="http://schemas.openxmlformats.org/officeDocument/2006/relationships/tags" Target="../tags/tag253.xml"/><Relationship Id="rId25" Type="http://schemas.openxmlformats.org/officeDocument/2006/relationships/image" Target="../media/image6.png"/><Relationship Id="rId2" Type="http://schemas.openxmlformats.org/officeDocument/2006/relationships/tags" Target="../tags/tag238.xml"/><Relationship Id="rId16" Type="http://schemas.openxmlformats.org/officeDocument/2006/relationships/tags" Target="../tags/tag252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tags" Target="../tags/tag247.xml"/><Relationship Id="rId24" Type="http://schemas.openxmlformats.org/officeDocument/2006/relationships/image" Target="../media/image5.png"/><Relationship Id="rId5" Type="http://schemas.openxmlformats.org/officeDocument/2006/relationships/tags" Target="../tags/tag241.xml"/><Relationship Id="rId15" Type="http://schemas.openxmlformats.org/officeDocument/2006/relationships/tags" Target="../tags/tag251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246.xml"/><Relationship Id="rId19" Type="http://schemas.openxmlformats.org/officeDocument/2006/relationships/slideMaster" Target="../slideMasters/slideMaster4.xml"/><Relationship Id="rId31" Type="http://schemas.openxmlformats.org/officeDocument/2006/relationships/image" Target="../media/image12.png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tags" Target="../tags/tag250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9.xml"/><Relationship Id="rId4" Type="http://schemas.openxmlformats.org/officeDocument/2006/relationships/tags" Target="../tags/tag258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image" Target="../media/image13.png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image" Target="../media/image1.png"/><Relationship Id="rId2" Type="http://schemas.openxmlformats.org/officeDocument/2006/relationships/tags" Target="../tags/tag261.xml"/><Relationship Id="rId16" Type="http://schemas.openxmlformats.org/officeDocument/2006/relationships/image" Target="../media/image2.png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64.xml"/><Relationship Id="rId15" Type="http://schemas.openxmlformats.org/officeDocument/2006/relationships/image" Target="../media/image15.png"/><Relationship Id="rId10" Type="http://schemas.openxmlformats.org/officeDocument/2006/relationships/tags" Target="../tags/tag269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13" Type="http://schemas.openxmlformats.org/officeDocument/2006/relationships/tags" Target="../tags/tag282.xml"/><Relationship Id="rId18" Type="http://schemas.openxmlformats.org/officeDocument/2006/relationships/tags" Target="../tags/tag287.xml"/><Relationship Id="rId26" Type="http://schemas.openxmlformats.org/officeDocument/2006/relationships/tags" Target="../tags/tag295.xml"/><Relationship Id="rId39" Type="http://schemas.openxmlformats.org/officeDocument/2006/relationships/image" Target="../media/image9.png"/><Relationship Id="rId21" Type="http://schemas.openxmlformats.org/officeDocument/2006/relationships/tags" Target="../tags/tag290.xml"/><Relationship Id="rId34" Type="http://schemas.openxmlformats.org/officeDocument/2006/relationships/image" Target="../media/image17.png"/><Relationship Id="rId42" Type="http://schemas.openxmlformats.org/officeDocument/2006/relationships/image" Target="../media/image12.png"/><Relationship Id="rId7" Type="http://schemas.openxmlformats.org/officeDocument/2006/relationships/tags" Target="../tags/tag276.xml"/><Relationship Id="rId2" Type="http://schemas.openxmlformats.org/officeDocument/2006/relationships/tags" Target="../tags/tag271.xml"/><Relationship Id="rId16" Type="http://schemas.openxmlformats.org/officeDocument/2006/relationships/tags" Target="../tags/tag285.xml"/><Relationship Id="rId20" Type="http://schemas.openxmlformats.org/officeDocument/2006/relationships/tags" Target="../tags/tag289.xml"/><Relationship Id="rId29" Type="http://schemas.openxmlformats.org/officeDocument/2006/relationships/image" Target="../media/image2.png"/><Relationship Id="rId41" Type="http://schemas.openxmlformats.org/officeDocument/2006/relationships/image" Target="../media/image11.png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tags" Target="../tags/tag280.xml"/><Relationship Id="rId24" Type="http://schemas.openxmlformats.org/officeDocument/2006/relationships/tags" Target="../tags/tag293.xml"/><Relationship Id="rId32" Type="http://schemas.openxmlformats.org/officeDocument/2006/relationships/image" Target="../media/image8.png"/><Relationship Id="rId37" Type="http://schemas.openxmlformats.org/officeDocument/2006/relationships/image" Target="../media/image3.png"/><Relationship Id="rId40" Type="http://schemas.openxmlformats.org/officeDocument/2006/relationships/image" Target="../media/image10.png"/><Relationship Id="rId5" Type="http://schemas.openxmlformats.org/officeDocument/2006/relationships/tags" Target="../tags/tag274.xml"/><Relationship Id="rId15" Type="http://schemas.openxmlformats.org/officeDocument/2006/relationships/tags" Target="../tags/tag284.xml"/><Relationship Id="rId23" Type="http://schemas.openxmlformats.org/officeDocument/2006/relationships/tags" Target="../tags/tag292.xml"/><Relationship Id="rId28" Type="http://schemas.openxmlformats.org/officeDocument/2006/relationships/image" Target="../media/image1.png"/><Relationship Id="rId36" Type="http://schemas.openxmlformats.org/officeDocument/2006/relationships/image" Target="../media/image15.png"/><Relationship Id="rId10" Type="http://schemas.openxmlformats.org/officeDocument/2006/relationships/tags" Target="../tags/tag279.xml"/><Relationship Id="rId19" Type="http://schemas.openxmlformats.org/officeDocument/2006/relationships/tags" Target="../tags/tag288.xml"/><Relationship Id="rId31" Type="http://schemas.openxmlformats.org/officeDocument/2006/relationships/image" Target="../media/image7.png"/><Relationship Id="rId44" Type="http://schemas.openxmlformats.org/officeDocument/2006/relationships/image" Target="../media/image6.png"/><Relationship Id="rId4" Type="http://schemas.openxmlformats.org/officeDocument/2006/relationships/tags" Target="../tags/tag273.xml"/><Relationship Id="rId9" Type="http://schemas.openxmlformats.org/officeDocument/2006/relationships/tags" Target="../tags/tag278.xml"/><Relationship Id="rId14" Type="http://schemas.openxmlformats.org/officeDocument/2006/relationships/tags" Target="../tags/tag283.xml"/><Relationship Id="rId22" Type="http://schemas.openxmlformats.org/officeDocument/2006/relationships/tags" Target="../tags/tag291.xml"/><Relationship Id="rId27" Type="http://schemas.openxmlformats.org/officeDocument/2006/relationships/slideMaster" Target="../slideMasters/slideMaster4.xml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14.png"/><Relationship Id="rId8" Type="http://schemas.openxmlformats.org/officeDocument/2006/relationships/tags" Target="../tags/tag277.xml"/><Relationship Id="rId3" Type="http://schemas.openxmlformats.org/officeDocument/2006/relationships/tags" Target="../tags/tag272.xml"/><Relationship Id="rId12" Type="http://schemas.openxmlformats.org/officeDocument/2006/relationships/tags" Target="../tags/tag281.xml"/><Relationship Id="rId17" Type="http://schemas.openxmlformats.org/officeDocument/2006/relationships/tags" Target="../tags/tag286.xml"/><Relationship Id="rId25" Type="http://schemas.openxmlformats.org/officeDocument/2006/relationships/tags" Target="../tags/tag294.xml"/><Relationship Id="rId33" Type="http://schemas.openxmlformats.org/officeDocument/2006/relationships/image" Target="../media/image16.png"/><Relationship Id="rId38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3" Type="http://schemas.openxmlformats.org/officeDocument/2006/relationships/tags" Target="../tags/tag304.xml"/><Relationship Id="rId7" Type="http://schemas.openxmlformats.org/officeDocument/2006/relationships/tags" Target="../tags/tag308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9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1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2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25.xml"/><Relationship Id="rId4" Type="http://schemas.openxmlformats.org/officeDocument/2006/relationships/tags" Target="../tags/tag32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333.xml"/><Relationship Id="rId13" Type="http://schemas.openxmlformats.org/officeDocument/2006/relationships/tags" Target="../tags/tag338.xml"/><Relationship Id="rId18" Type="http://schemas.openxmlformats.org/officeDocument/2006/relationships/tags" Target="../tags/tag343.xml"/><Relationship Id="rId26" Type="http://schemas.openxmlformats.org/officeDocument/2006/relationships/image" Target="../media/image7.png"/><Relationship Id="rId3" Type="http://schemas.openxmlformats.org/officeDocument/2006/relationships/tags" Target="../tags/tag328.xml"/><Relationship Id="rId21" Type="http://schemas.openxmlformats.org/officeDocument/2006/relationships/image" Target="../media/image2.png"/><Relationship Id="rId7" Type="http://schemas.openxmlformats.org/officeDocument/2006/relationships/tags" Target="../tags/tag332.xml"/><Relationship Id="rId12" Type="http://schemas.openxmlformats.org/officeDocument/2006/relationships/tags" Target="../tags/tag337.xml"/><Relationship Id="rId17" Type="http://schemas.openxmlformats.org/officeDocument/2006/relationships/tags" Target="../tags/tag342.xml"/><Relationship Id="rId25" Type="http://schemas.openxmlformats.org/officeDocument/2006/relationships/image" Target="../media/image6.png"/><Relationship Id="rId2" Type="http://schemas.openxmlformats.org/officeDocument/2006/relationships/tags" Target="../tags/tag327.xml"/><Relationship Id="rId16" Type="http://schemas.openxmlformats.org/officeDocument/2006/relationships/tags" Target="../tags/tag341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1" Type="http://schemas.openxmlformats.org/officeDocument/2006/relationships/tags" Target="../tags/tag336.xml"/><Relationship Id="rId24" Type="http://schemas.openxmlformats.org/officeDocument/2006/relationships/image" Target="../media/image5.png"/><Relationship Id="rId5" Type="http://schemas.openxmlformats.org/officeDocument/2006/relationships/tags" Target="../tags/tag330.xml"/><Relationship Id="rId15" Type="http://schemas.openxmlformats.org/officeDocument/2006/relationships/tags" Target="../tags/tag340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335.xml"/><Relationship Id="rId19" Type="http://schemas.openxmlformats.org/officeDocument/2006/relationships/slideMaster" Target="../slideMasters/slideMaster4.xml"/><Relationship Id="rId31" Type="http://schemas.openxmlformats.org/officeDocument/2006/relationships/image" Target="../media/image12.png"/><Relationship Id="rId4" Type="http://schemas.openxmlformats.org/officeDocument/2006/relationships/tags" Target="../tags/tag329.xml"/><Relationship Id="rId9" Type="http://schemas.openxmlformats.org/officeDocument/2006/relationships/tags" Target="../tags/tag334.xml"/><Relationship Id="rId14" Type="http://schemas.openxmlformats.org/officeDocument/2006/relationships/tags" Target="../tags/tag339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13" Type="http://schemas.openxmlformats.org/officeDocument/2006/relationships/tags" Target="../tags/tag363.xml"/><Relationship Id="rId18" Type="http://schemas.openxmlformats.org/officeDocument/2006/relationships/tags" Target="../tags/tag368.xml"/><Relationship Id="rId26" Type="http://schemas.openxmlformats.org/officeDocument/2006/relationships/image" Target="../media/image7.png"/><Relationship Id="rId3" Type="http://schemas.openxmlformats.org/officeDocument/2006/relationships/tags" Target="../tags/tag353.xml"/><Relationship Id="rId21" Type="http://schemas.openxmlformats.org/officeDocument/2006/relationships/image" Target="../media/image2.png"/><Relationship Id="rId7" Type="http://schemas.openxmlformats.org/officeDocument/2006/relationships/tags" Target="../tags/tag357.xml"/><Relationship Id="rId12" Type="http://schemas.openxmlformats.org/officeDocument/2006/relationships/tags" Target="../tags/tag362.xml"/><Relationship Id="rId17" Type="http://schemas.openxmlformats.org/officeDocument/2006/relationships/tags" Target="../tags/tag367.xml"/><Relationship Id="rId25" Type="http://schemas.openxmlformats.org/officeDocument/2006/relationships/image" Target="../media/image6.png"/><Relationship Id="rId2" Type="http://schemas.openxmlformats.org/officeDocument/2006/relationships/tags" Target="../tags/tag352.xml"/><Relationship Id="rId16" Type="http://schemas.openxmlformats.org/officeDocument/2006/relationships/tags" Target="../tags/tag366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tags" Target="../tags/tag361.xml"/><Relationship Id="rId24" Type="http://schemas.openxmlformats.org/officeDocument/2006/relationships/image" Target="../media/image5.png"/><Relationship Id="rId5" Type="http://schemas.openxmlformats.org/officeDocument/2006/relationships/tags" Target="../tags/tag355.xml"/><Relationship Id="rId15" Type="http://schemas.openxmlformats.org/officeDocument/2006/relationships/tags" Target="../tags/tag365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360.xml"/><Relationship Id="rId19" Type="http://schemas.openxmlformats.org/officeDocument/2006/relationships/slideMaster" Target="../slideMasters/slideMaster5.xml"/><Relationship Id="rId31" Type="http://schemas.openxmlformats.org/officeDocument/2006/relationships/image" Target="../media/image12.png"/><Relationship Id="rId4" Type="http://schemas.openxmlformats.org/officeDocument/2006/relationships/tags" Target="../tags/tag354.xml"/><Relationship Id="rId9" Type="http://schemas.openxmlformats.org/officeDocument/2006/relationships/tags" Target="../tags/tag359.xml"/><Relationship Id="rId14" Type="http://schemas.openxmlformats.org/officeDocument/2006/relationships/tags" Target="../tags/tag364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73.xml"/><Relationship Id="rId4" Type="http://schemas.openxmlformats.org/officeDocument/2006/relationships/tags" Target="../tags/tag37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image" Target="../media/image13.png"/><Relationship Id="rId3" Type="http://schemas.openxmlformats.org/officeDocument/2006/relationships/tags" Target="../tags/tag376.xml"/><Relationship Id="rId7" Type="http://schemas.openxmlformats.org/officeDocument/2006/relationships/tags" Target="../tags/tag380.xml"/><Relationship Id="rId12" Type="http://schemas.openxmlformats.org/officeDocument/2006/relationships/image" Target="../media/image1.png"/><Relationship Id="rId2" Type="http://schemas.openxmlformats.org/officeDocument/2006/relationships/tags" Target="../tags/tag375.xml"/><Relationship Id="rId16" Type="http://schemas.openxmlformats.org/officeDocument/2006/relationships/image" Target="../media/image2.png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378.xml"/><Relationship Id="rId15" Type="http://schemas.openxmlformats.org/officeDocument/2006/relationships/image" Target="../media/image15.png"/><Relationship Id="rId10" Type="http://schemas.openxmlformats.org/officeDocument/2006/relationships/tags" Target="../tags/tag383.xml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3" Type="http://schemas.openxmlformats.org/officeDocument/2006/relationships/tags" Target="../tags/tag396.xml"/><Relationship Id="rId18" Type="http://schemas.openxmlformats.org/officeDocument/2006/relationships/tags" Target="../tags/tag401.xml"/><Relationship Id="rId26" Type="http://schemas.openxmlformats.org/officeDocument/2006/relationships/tags" Target="../tags/tag409.xml"/><Relationship Id="rId39" Type="http://schemas.openxmlformats.org/officeDocument/2006/relationships/image" Target="../media/image9.png"/><Relationship Id="rId21" Type="http://schemas.openxmlformats.org/officeDocument/2006/relationships/tags" Target="../tags/tag404.xml"/><Relationship Id="rId34" Type="http://schemas.openxmlformats.org/officeDocument/2006/relationships/image" Target="../media/image17.png"/><Relationship Id="rId42" Type="http://schemas.openxmlformats.org/officeDocument/2006/relationships/image" Target="../media/image12.png"/><Relationship Id="rId7" Type="http://schemas.openxmlformats.org/officeDocument/2006/relationships/tags" Target="../tags/tag390.xml"/><Relationship Id="rId2" Type="http://schemas.openxmlformats.org/officeDocument/2006/relationships/tags" Target="../tags/tag385.xml"/><Relationship Id="rId16" Type="http://schemas.openxmlformats.org/officeDocument/2006/relationships/tags" Target="../tags/tag399.xml"/><Relationship Id="rId20" Type="http://schemas.openxmlformats.org/officeDocument/2006/relationships/tags" Target="../tags/tag403.xml"/><Relationship Id="rId29" Type="http://schemas.openxmlformats.org/officeDocument/2006/relationships/image" Target="../media/image2.png"/><Relationship Id="rId41" Type="http://schemas.openxmlformats.org/officeDocument/2006/relationships/image" Target="../media/image11.png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tags" Target="../tags/tag394.xml"/><Relationship Id="rId24" Type="http://schemas.openxmlformats.org/officeDocument/2006/relationships/tags" Target="../tags/tag407.xml"/><Relationship Id="rId32" Type="http://schemas.openxmlformats.org/officeDocument/2006/relationships/image" Target="../media/image8.png"/><Relationship Id="rId37" Type="http://schemas.openxmlformats.org/officeDocument/2006/relationships/image" Target="../media/image3.png"/><Relationship Id="rId40" Type="http://schemas.openxmlformats.org/officeDocument/2006/relationships/image" Target="../media/image10.png"/><Relationship Id="rId5" Type="http://schemas.openxmlformats.org/officeDocument/2006/relationships/tags" Target="../tags/tag388.xml"/><Relationship Id="rId15" Type="http://schemas.openxmlformats.org/officeDocument/2006/relationships/tags" Target="../tags/tag398.xml"/><Relationship Id="rId23" Type="http://schemas.openxmlformats.org/officeDocument/2006/relationships/tags" Target="../tags/tag406.xml"/><Relationship Id="rId28" Type="http://schemas.openxmlformats.org/officeDocument/2006/relationships/image" Target="../media/image1.png"/><Relationship Id="rId36" Type="http://schemas.openxmlformats.org/officeDocument/2006/relationships/image" Target="../media/image15.png"/><Relationship Id="rId10" Type="http://schemas.openxmlformats.org/officeDocument/2006/relationships/tags" Target="../tags/tag393.xml"/><Relationship Id="rId19" Type="http://schemas.openxmlformats.org/officeDocument/2006/relationships/tags" Target="../tags/tag402.xml"/><Relationship Id="rId31" Type="http://schemas.openxmlformats.org/officeDocument/2006/relationships/image" Target="../media/image7.png"/><Relationship Id="rId44" Type="http://schemas.openxmlformats.org/officeDocument/2006/relationships/image" Target="../media/image6.png"/><Relationship Id="rId4" Type="http://schemas.openxmlformats.org/officeDocument/2006/relationships/tags" Target="../tags/tag387.xml"/><Relationship Id="rId9" Type="http://schemas.openxmlformats.org/officeDocument/2006/relationships/tags" Target="../tags/tag392.xml"/><Relationship Id="rId14" Type="http://schemas.openxmlformats.org/officeDocument/2006/relationships/tags" Target="../tags/tag397.xml"/><Relationship Id="rId22" Type="http://schemas.openxmlformats.org/officeDocument/2006/relationships/tags" Target="../tags/tag405.xml"/><Relationship Id="rId27" Type="http://schemas.openxmlformats.org/officeDocument/2006/relationships/slideMaster" Target="../slideMasters/slideMaster5.xml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14.png"/><Relationship Id="rId8" Type="http://schemas.openxmlformats.org/officeDocument/2006/relationships/tags" Target="../tags/tag391.xml"/><Relationship Id="rId3" Type="http://schemas.openxmlformats.org/officeDocument/2006/relationships/tags" Target="../tags/tag386.xml"/><Relationship Id="rId12" Type="http://schemas.openxmlformats.org/officeDocument/2006/relationships/tags" Target="../tags/tag395.xml"/><Relationship Id="rId17" Type="http://schemas.openxmlformats.org/officeDocument/2006/relationships/tags" Target="../tags/tag400.xml"/><Relationship Id="rId25" Type="http://schemas.openxmlformats.org/officeDocument/2006/relationships/tags" Target="../tags/tag408.xml"/><Relationship Id="rId33" Type="http://schemas.openxmlformats.org/officeDocument/2006/relationships/image" Target="../media/image16.png"/><Relationship Id="rId38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1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9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2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4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" Type="http://schemas.openxmlformats.org/officeDocument/2006/relationships/tags" Target="../tags/tag43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3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39.xml"/><Relationship Id="rId4" Type="http://schemas.openxmlformats.org/officeDocument/2006/relationships/tags" Target="../tags/tag438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447.xml"/><Relationship Id="rId13" Type="http://schemas.openxmlformats.org/officeDocument/2006/relationships/tags" Target="../tags/tag452.xml"/><Relationship Id="rId18" Type="http://schemas.openxmlformats.org/officeDocument/2006/relationships/tags" Target="../tags/tag457.xml"/><Relationship Id="rId26" Type="http://schemas.openxmlformats.org/officeDocument/2006/relationships/image" Target="../media/image7.png"/><Relationship Id="rId3" Type="http://schemas.openxmlformats.org/officeDocument/2006/relationships/tags" Target="../tags/tag442.xml"/><Relationship Id="rId21" Type="http://schemas.openxmlformats.org/officeDocument/2006/relationships/image" Target="../media/image2.png"/><Relationship Id="rId7" Type="http://schemas.openxmlformats.org/officeDocument/2006/relationships/tags" Target="../tags/tag446.xml"/><Relationship Id="rId12" Type="http://schemas.openxmlformats.org/officeDocument/2006/relationships/tags" Target="../tags/tag451.xml"/><Relationship Id="rId17" Type="http://schemas.openxmlformats.org/officeDocument/2006/relationships/tags" Target="../tags/tag456.xml"/><Relationship Id="rId25" Type="http://schemas.openxmlformats.org/officeDocument/2006/relationships/image" Target="../media/image6.png"/><Relationship Id="rId2" Type="http://schemas.openxmlformats.org/officeDocument/2006/relationships/tags" Target="../tags/tag441.xml"/><Relationship Id="rId16" Type="http://schemas.openxmlformats.org/officeDocument/2006/relationships/tags" Target="../tags/tag455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11" Type="http://schemas.openxmlformats.org/officeDocument/2006/relationships/tags" Target="../tags/tag450.xml"/><Relationship Id="rId24" Type="http://schemas.openxmlformats.org/officeDocument/2006/relationships/image" Target="../media/image5.png"/><Relationship Id="rId5" Type="http://schemas.openxmlformats.org/officeDocument/2006/relationships/tags" Target="../tags/tag444.xml"/><Relationship Id="rId15" Type="http://schemas.openxmlformats.org/officeDocument/2006/relationships/tags" Target="../tags/tag454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449.xml"/><Relationship Id="rId19" Type="http://schemas.openxmlformats.org/officeDocument/2006/relationships/slideMaster" Target="../slideMasters/slideMaster5.xml"/><Relationship Id="rId31" Type="http://schemas.openxmlformats.org/officeDocument/2006/relationships/image" Target="../media/image12.png"/><Relationship Id="rId4" Type="http://schemas.openxmlformats.org/officeDocument/2006/relationships/tags" Target="../tags/tag443.xml"/><Relationship Id="rId9" Type="http://schemas.openxmlformats.org/officeDocument/2006/relationships/tags" Target="../tags/tag448.xml"/><Relationship Id="rId14" Type="http://schemas.openxmlformats.org/officeDocument/2006/relationships/tags" Target="../tags/tag453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472.xml"/><Relationship Id="rId13" Type="http://schemas.openxmlformats.org/officeDocument/2006/relationships/tags" Target="../tags/tag477.xml"/><Relationship Id="rId18" Type="http://schemas.openxmlformats.org/officeDocument/2006/relationships/tags" Target="../tags/tag482.xml"/><Relationship Id="rId26" Type="http://schemas.openxmlformats.org/officeDocument/2006/relationships/image" Target="../media/image7.png"/><Relationship Id="rId3" Type="http://schemas.openxmlformats.org/officeDocument/2006/relationships/tags" Target="../tags/tag467.xml"/><Relationship Id="rId21" Type="http://schemas.openxmlformats.org/officeDocument/2006/relationships/image" Target="../media/image2.png"/><Relationship Id="rId7" Type="http://schemas.openxmlformats.org/officeDocument/2006/relationships/tags" Target="../tags/tag471.xml"/><Relationship Id="rId12" Type="http://schemas.openxmlformats.org/officeDocument/2006/relationships/tags" Target="../tags/tag476.xml"/><Relationship Id="rId17" Type="http://schemas.openxmlformats.org/officeDocument/2006/relationships/tags" Target="../tags/tag481.xml"/><Relationship Id="rId25" Type="http://schemas.openxmlformats.org/officeDocument/2006/relationships/image" Target="../media/image6.png"/><Relationship Id="rId2" Type="http://schemas.openxmlformats.org/officeDocument/2006/relationships/tags" Target="../tags/tag466.xml"/><Relationship Id="rId16" Type="http://schemas.openxmlformats.org/officeDocument/2006/relationships/tags" Target="../tags/tag480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465.xml"/><Relationship Id="rId6" Type="http://schemas.openxmlformats.org/officeDocument/2006/relationships/tags" Target="../tags/tag470.xml"/><Relationship Id="rId11" Type="http://schemas.openxmlformats.org/officeDocument/2006/relationships/tags" Target="../tags/tag475.xml"/><Relationship Id="rId24" Type="http://schemas.openxmlformats.org/officeDocument/2006/relationships/image" Target="../media/image5.png"/><Relationship Id="rId5" Type="http://schemas.openxmlformats.org/officeDocument/2006/relationships/tags" Target="../tags/tag469.xml"/><Relationship Id="rId15" Type="http://schemas.openxmlformats.org/officeDocument/2006/relationships/tags" Target="../tags/tag479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474.xml"/><Relationship Id="rId19" Type="http://schemas.openxmlformats.org/officeDocument/2006/relationships/slideMaster" Target="../slideMasters/slideMaster6.xml"/><Relationship Id="rId31" Type="http://schemas.openxmlformats.org/officeDocument/2006/relationships/image" Target="../media/image12.png"/><Relationship Id="rId4" Type="http://schemas.openxmlformats.org/officeDocument/2006/relationships/tags" Target="../tags/tag468.xml"/><Relationship Id="rId9" Type="http://schemas.openxmlformats.org/officeDocument/2006/relationships/tags" Target="../tags/tag473.xml"/><Relationship Id="rId14" Type="http://schemas.openxmlformats.org/officeDocument/2006/relationships/tags" Target="../tags/tag478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87.xml"/><Relationship Id="rId4" Type="http://schemas.openxmlformats.org/officeDocument/2006/relationships/tags" Target="../tags/tag486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495.xml"/><Relationship Id="rId13" Type="http://schemas.openxmlformats.org/officeDocument/2006/relationships/image" Target="../media/image13.png"/><Relationship Id="rId3" Type="http://schemas.openxmlformats.org/officeDocument/2006/relationships/tags" Target="../tags/tag490.xml"/><Relationship Id="rId7" Type="http://schemas.openxmlformats.org/officeDocument/2006/relationships/tags" Target="../tags/tag494.xml"/><Relationship Id="rId12" Type="http://schemas.openxmlformats.org/officeDocument/2006/relationships/image" Target="../media/image1.png"/><Relationship Id="rId2" Type="http://schemas.openxmlformats.org/officeDocument/2006/relationships/tags" Target="../tags/tag489.xml"/><Relationship Id="rId16" Type="http://schemas.openxmlformats.org/officeDocument/2006/relationships/image" Target="../media/image2.png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11" Type="http://schemas.openxmlformats.org/officeDocument/2006/relationships/slideMaster" Target="../slideMasters/slideMaster6.xml"/><Relationship Id="rId5" Type="http://schemas.openxmlformats.org/officeDocument/2006/relationships/tags" Target="../tags/tag492.xml"/><Relationship Id="rId15" Type="http://schemas.openxmlformats.org/officeDocument/2006/relationships/image" Target="../media/image15.png"/><Relationship Id="rId10" Type="http://schemas.openxmlformats.org/officeDocument/2006/relationships/tags" Target="../tags/tag497.xml"/><Relationship Id="rId4" Type="http://schemas.openxmlformats.org/officeDocument/2006/relationships/tags" Target="../tags/tag491.xml"/><Relationship Id="rId9" Type="http://schemas.openxmlformats.org/officeDocument/2006/relationships/tags" Target="../tags/tag496.xml"/><Relationship Id="rId1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13" Type="http://schemas.openxmlformats.org/officeDocument/2006/relationships/tags" Target="../tags/tag510.xml"/><Relationship Id="rId18" Type="http://schemas.openxmlformats.org/officeDocument/2006/relationships/tags" Target="../tags/tag515.xml"/><Relationship Id="rId26" Type="http://schemas.openxmlformats.org/officeDocument/2006/relationships/tags" Target="../tags/tag523.xml"/><Relationship Id="rId39" Type="http://schemas.openxmlformats.org/officeDocument/2006/relationships/image" Target="../media/image9.png"/><Relationship Id="rId21" Type="http://schemas.openxmlformats.org/officeDocument/2006/relationships/tags" Target="../tags/tag518.xml"/><Relationship Id="rId34" Type="http://schemas.openxmlformats.org/officeDocument/2006/relationships/image" Target="../media/image17.png"/><Relationship Id="rId42" Type="http://schemas.openxmlformats.org/officeDocument/2006/relationships/image" Target="../media/image12.png"/><Relationship Id="rId7" Type="http://schemas.openxmlformats.org/officeDocument/2006/relationships/tags" Target="../tags/tag504.xml"/><Relationship Id="rId2" Type="http://schemas.openxmlformats.org/officeDocument/2006/relationships/tags" Target="../tags/tag499.xml"/><Relationship Id="rId16" Type="http://schemas.openxmlformats.org/officeDocument/2006/relationships/tags" Target="../tags/tag513.xml"/><Relationship Id="rId20" Type="http://schemas.openxmlformats.org/officeDocument/2006/relationships/tags" Target="../tags/tag517.xml"/><Relationship Id="rId29" Type="http://schemas.openxmlformats.org/officeDocument/2006/relationships/image" Target="../media/image2.png"/><Relationship Id="rId41" Type="http://schemas.openxmlformats.org/officeDocument/2006/relationships/image" Target="../media/image11.png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tags" Target="../tags/tag508.xml"/><Relationship Id="rId24" Type="http://schemas.openxmlformats.org/officeDocument/2006/relationships/tags" Target="../tags/tag521.xml"/><Relationship Id="rId32" Type="http://schemas.openxmlformats.org/officeDocument/2006/relationships/image" Target="../media/image8.png"/><Relationship Id="rId37" Type="http://schemas.openxmlformats.org/officeDocument/2006/relationships/image" Target="../media/image3.png"/><Relationship Id="rId40" Type="http://schemas.openxmlformats.org/officeDocument/2006/relationships/image" Target="../media/image10.png"/><Relationship Id="rId5" Type="http://schemas.openxmlformats.org/officeDocument/2006/relationships/tags" Target="../tags/tag502.xml"/><Relationship Id="rId15" Type="http://schemas.openxmlformats.org/officeDocument/2006/relationships/tags" Target="../tags/tag512.xml"/><Relationship Id="rId23" Type="http://schemas.openxmlformats.org/officeDocument/2006/relationships/tags" Target="../tags/tag520.xml"/><Relationship Id="rId28" Type="http://schemas.openxmlformats.org/officeDocument/2006/relationships/image" Target="../media/image1.png"/><Relationship Id="rId36" Type="http://schemas.openxmlformats.org/officeDocument/2006/relationships/image" Target="../media/image15.png"/><Relationship Id="rId10" Type="http://schemas.openxmlformats.org/officeDocument/2006/relationships/tags" Target="../tags/tag507.xml"/><Relationship Id="rId19" Type="http://schemas.openxmlformats.org/officeDocument/2006/relationships/tags" Target="../tags/tag516.xml"/><Relationship Id="rId31" Type="http://schemas.openxmlformats.org/officeDocument/2006/relationships/image" Target="../media/image7.png"/><Relationship Id="rId44" Type="http://schemas.openxmlformats.org/officeDocument/2006/relationships/image" Target="../media/image6.png"/><Relationship Id="rId4" Type="http://schemas.openxmlformats.org/officeDocument/2006/relationships/tags" Target="../tags/tag501.xml"/><Relationship Id="rId9" Type="http://schemas.openxmlformats.org/officeDocument/2006/relationships/tags" Target="../tags/tag506.xml"/><Relationship Id="rId14" Type="http://schemas.openxmlformats.org/officeDocument/2006/relationships/tags" Target="../tags/tag511.xml"/><Relationship Id="rId22" Type="http://schemas.openxmlformats.org/officeDocument/2006/relationships/tags" Target="../tags/tag519.xml"/><Relationship Id="rId27" Type="http://schemas.openxmlformats.org/officeDocument/2006/relationships/slideMaster" Target="../slideMasters/slideMaster6.xml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14.png"/><Relationship Id="rId8" Type="http://schemas.openxmlformats.org/officeDocument/2006/relationships/tags" Target="../tags/tag505.xml"/><Relationship Id="rId3" Type="http://schemas.openxmlformats.org/officeDocument/2006/relationships/tags" Target="../tags/tag500.xml"/><Relationship Id="rId12" Type="http://schemas.openxmlformats.org/officeDocument/2006/relationships/tags" Target="../tags/tag509.xml"/><Relationship Id="rId17" Type="http://schemas.openxmlformats.org/officeDocument/2006/relationships/tags" Target="../tags/tag514.xml"/><Relationship Id="rId25" Type="http://schemas.openxmlformats.org/officeDocument/2006/relationships/tags" Target="../tags/tag522.xml"/><Relationship Id="rId33" Type="http://schemas.openxmlformats.org/officeDocument/2006/relationships/image" Target="../media/image16.png"/><Relationship Id="rId38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526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525.xml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5" Type="http://schemas.openxmlformats.org/officeDocument/2006/relationships/tags" Target="../tags/tag528.xml"/><Relationship Id="rId4" Type="http://schemas.openxmlformats.org/officeDocument/2006/relationships/tags" Target="../tags/tag527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tags" Target="../tags/tag537.xml"/><Relationship Id="rId3" Type="http://schemas.openxmlformats.org/officeDocument/2006/relationships/tags" Target="../tags/tag532.xml"/><Relationship Id="rId7" Type="http://schemas.openxmlformats.org/officeDocument/2006/relationships/tags" Target="../tags/tag536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5" Type="http://schemas.openxmlformats.org/officeDocument/2006/relationships/tags" Target="../tags/tag534.xml"/><Relationship Id="rId4" Type="http://schemas.openxmlformats.org/officeDocument/2006/relationships/tags" Target="../tags/tag533.xml"/><Relationship Id="rId9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40.xml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4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544.xml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4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547.xml"/><Relationship Id="rId2" Type="http://schemas.openxmlformats.org/officeDocument/2006/relationships/tags" Target="../tags/tag546.xml"/><Relationship Id="rId1" Type="http://schemas.openxmlformats.org/officeDocument/2006/relationships/tags" Target="../tags/tag545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4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53.xml"/><Relationship Id="rId4" Type="http://schemas.openxmlformats.org/officeDocument/2006/relationships/tags" Target="../tags/tag552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561.xml"/><Relationship Id="rId13" Type="http://schemas.openxmlformats.org/officeDocument/2006/relationships/tags" Target="../tags/tag566.xml"/><Relationship Id="rId18" Type="http://schemas.openxmlformats.org/officeDocument/2006/relationships/tags" Target="../tags/tag571.xml"/><Relationship Id="rId26" Type="http://schemas.openxmlformats.org/officeDocument/2006/relationships/image" Target="../media/image7.png"/><Relationship Id="rId3" Type="http://schemas.openxmlformats.org/officeDocument/2006/relationships/tags" Target="../tags/tag556.xml"/><Relationship Id="rId21" Type="http://schemas.openxmlformats.org/officeDocument/2006/relationships/image" Target="../media/image2.png"/><Relationship Id="rId7" Type="http://schemas.openxmlformats.org/officeDocument/2006/relationships/tags" Target="../tags/tag560.xml"/><Relationship Id="rId12" Type="http://schemas.openxmlformats.org/officeDocument/2006/relationships/tags" Target="../tags/tag565.xml"/><Relationship Id="rId17" Type="http://schemas.openxmlformats.org/officeDocument/2006/relationships/tags" Target="../tags/tag570.xml"/><Relationship Id="rId25" Type="http://schemas.openxmlformats.org/officeDocument/2006/relationships/image" Target="../media/image6.png"/><Relationship Id="rId2" Type="http://schemas.openxmlformats.org/officeDocument/2006/relationships/tags" Target="../tags/tag555.xml"/><Relationship Id="rId16" Type="http://schemas.openxmlformats.org/officeDocument/2006/relationships/tags" Target="../tags/tag569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554.xml"/><Relationship Id="rId6" Type="http://schemas.openxmlformats.org/officeDocument/2006/relationships/tags" Target="../tags/tag559.xml"/><Relationship Id="rId11" Type="http://schemas.openxmlformats.org/officeDocument/2006/relationships/tags" Target="../tags/tag564.xml"/><Relationship Id="rId24" Type="http://schemas.openxmlformats.org/officeDocument/2006/relationships/image" Target="../media/image5.png"/><Relationship Id="rId5" Type="http://schemas.openxmlformats.org/officeDocument/2006/relationships/tags" Target="../tags/tag558.xml"/><Relationship Id="rId15" Type="http://schemas.openxmlformats.org/officeDocument/2006/relationships/tags" Target="../tags/tag568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563.xml"/><Relationship Id="rId19" Type="http://schemas.openxmlformats.org/officeDocument/2006/relationships/slideMaster" Target="../slideMasters/slideMaster6.xml"/><Relationship Id="rId31" Type="http://schemas.openxmlformats.org/officeDocument/2006/relationships/image" Target="../media/image12.png"/><Relationship Id="rId4" Type="http://schemas.openxmlformats.org/officeDocument/2006/relationships/tags" Target="../tags/tag557.xml"/><Relationship Id="rId9" Type="http://schemas.openxmlformats.org/officeDocument/2006/relationships/tags" Target="../tags/tag562.xml"/><Relationship Id="rId14" Type="http://schemas.openxmlformats.org/officeDocument/2006/relationships/tags" Target="../tags/tag567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tags" Target="../tags/tag586.xml"/><Relationship Id="rId13" Type="http://schemas.openxmlformats.org/officeDocument/2006/relationships/tags" Target="../tags/tag591.xml"/><Relationship Id="rId18" Type="http://schemas.openxmlformats.org/officeDocument/2006/relationships/tags" Target="../tags/tag596.xml"/><Relationship Id="rId26" Type="http://schemas.openxmlformats.org/officeDocument/2006/relationships/image" Target="../media/image7.png"/><Relationship Id="rId3" Type="http://schemas.openxmlformats.org/officeDocument/2006/relationships/tags" Target="../tags/tag581.xml"/><Relationship Id="rId21" Type="http://schemas.openxmlformats.org/officeDocument/2006/relationships/image" Target="../media/image2.png"/><Relationship Id="rId7" Type="http://schemas.openxmlformats.org/officeDocument/2006/relationships/tags" Target="../tags/tag585.xml"/><Relationship Id="rId12" Type="http://schemas.openxmlformats.org/officeDocument/2006/relationships/tags" Target="../tags/tag590.xml"/><Relationship Id="rId17" Type="http://schemas.openxmlformats.org/officeDocument/2006/relationships/tags" Target="../tags/tag595.xml"/><Relationship Id="rId25" Type="http://schemas.openxmlformats.org/officeDocument/2006/relationships/image" Target="../media/image6.png"/><Relationship Id="rId2" Type="http://schemas.openxmlformats.org/officeDocument/2006/relationships/tags" Target="../tags/tag580.xml"/><Relationship Id="rId16" Type="http://schemas.openxmlformats.org/officeDocument/2006/relationships/tags" Target="../tags/tag594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579.xml"/><Relationship Id="rId6" Type="http://schemas.openxmlformats.org/officeDocument/2006/relationships/tags" Target="../tags/tag584.xml"/><Relationship Id="rId11" Type="http://schemas.openxmlformats.org/officeDocument/2006/relationships/tags" Target="../tags/tag589.xml"/><Relationship Id="rId24" Type="http://schemas.openxmlformats.org/officeDocument/2006/relationships/image" Target="../media/image5.png"/><Relationship Id="rId5" Type="http://schemas.openxmlformats.org/officeDocument/2006/relationships/tags" Target="../tags/tag583.xml"/><Relationship Id="rId15" Type="http://schemas.openxmlformats.org/officeDocument/2006/relationships/tags" Target="../tags/tag593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588.xml"/><Relationship Id="rId19" Type="http://schemas.openxmlformats.org/officeDocument/2006/relationships/slideMaster" Target="../slideMasters/slideMaster7.xml"/><Relationship Id="rId31" Type="http://schemas.openxmlformats.org/officeDocument/2006/relationships/image" Target="../media/image12.png"/><Relationship Id="rId4" Type="http://schemas.openxmlformats.org/officeDocument/2006/relationships/tags" Target="../tags/tag582.xml"/><Relationship Id="rId9" Type="http://schemas.openxmlformats.org/officeDocument/2006/relationships/tags" Target="../tags/tag587.xml"/><Relationship Id="rId14" Type="http://schemas.openxmlformats.org/officeDocument/2006/relationships/tags" Target="../tags/tag592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599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01.xml"/><Relationship Id="rId4" Type="http://schemas.openxmlformats.org/officeDocument/2006/relationships/tags" Target="../tags/tag600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tags" Target="../tags/tag609.xml"/><Relationship Id="rId13" Type="http://schemas.openxmlformats.org/officeDocument/2006/relationships/image" Target="../media/image13.png"/><Relationship Id="rId3" Type="http://schemas.openxmlformats.org/officeDocument/2006/relationships/tags" Target="../tags/tag604.xml"/><Relationship Id="rId7" Type="http://schemas.openxmlformats.org/officeDocument/2006/relationships/tags" Target="../tags/tag608.xml"/><Relationship Id="rId12" Type="http://schemas.openxmlformats.org/officeDocument/2006/relationships/image" Target="../media/image1.png"/><Relationship Id="rId2" Type="http://schemas.openxmlformats.org/officeDocument/2006/relationships/tags" Target="../tags/tag603.xml"/><Relationship Id="rId16" Type="http://schemas.openxmlformats.org/officeDocument/2006/relationships/image" Target="../media/image2.png"/><Relationship Id="rId1" Type="http://schemas.openxmlformats.org/officeDocument/2006/relationships/tags" Target="../tags/tag602.xml"/><Relationship Id="rId6" Type="http://schemas.openxmlformats.org/officeDocument/2006/relationships/tags" Target="../tags/tag607.xml"/><Relationship Id="rId11" Type="http://schemas.openxmlformats.org/officeDocument/2006/relationships/slideMaster" Target="../slideMasters/slideMaster7.xml"/><Relationship Id="rId5" Type="http://schemas.openxmlformats.org/officeDocument/2006/relationships/tags" Target="../tags/tag606.xml"/><Relationship Id="rId15" Type="http://schemas.openxmlformats.org/officeDocument/2006/relationships/image" Target="../media/image15.png"/><Relationship Id="rId10" Type="http://schemas.openxmlformats.org/officeDocument/2006/relationships/tags" Target="../tags/tag611.xml"/><Relationship Id="rId4" Type="http://schemas.openxmlformats.org/officeDocument/2006/relationships/tags" Target="../tags/tag605.xml"/><Relationship Id="rId9" Type="http://schemas.openxmlformats.org/officeDocument/2006/relationships/tags" Target="../tags/tag610.xml"/><Relationship Id="rId1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3" Type="http://schemas.openxmlformats.org/officeDocument/2006/relationships/tags" Target="../tags/tag624.xml"/><Relationship Id="rId18" Type="http://schemas.openxmlformats.org/officeDocument/2006/relationships/tags" Target="../tags/tag629.xml"/><Relationship Id="rId26" Type="http://schemas.openxmlformats.org/officeDocument/2006/relationships/tags" Target="../tags/tag637.xml"/><Relationship Id="rId39" Type="http://schemas.openxmlformats.org/officeDocument/2006/relationships/image" Target="../media/image9.png"/><Relationship Id="rId21" Type="http://schemas.openxmlformats.org/officeDocument/2006/relationships/tags" Target="../tags/tag632.xml"/><Relationship Id="rId34" Type="http://schemas.openxmlformats.org/officeDocument/2006/relationships/image" Target="../media/image17.png"/><Relationship Id="rId42" Type="http://schemas.openxmlformats.org/officeDocument/2006/relationships/image" Target="../media/image12.png"/><Relationship Id="rId7" Type="http://schemas.openxmlformats.org/officeDocument/2006/relationships/tags" Target="../tags/tag618.xml"/><Relationship Id="rId2" Type="http://schemas.openxmlformats.org/officeDocument/2006/relationships/tags" Target="../tags/tag613.xml"/><Relationship Id="rId16" Type="http://schemas.openxmlformats.org/officeDocument/2006/relationships/tags" Target="../tags/tag627.xml"/><Relationship Id="rId20" Type="http://schemas.openxmlformats.org/officeDocument/2006/relationships/tags" Target="../tags/tag631.xml"/><Relationship Id="rId29" Type="http://schemas.openxmlformats.org/officeDocument/2006/relationships/image" Target="../media/image2.png"/><Relationship Id="rId41" Type="http://schemas.openxmlformats.org/officeDocument/2006/relationships/image" Target="../media/image11.png"/><Relationship Id="rId1" Type="http://schemas.openxmlformats.org/officeDocument/2006/relationships/tags" Target="../tags/tag612.xml"/><Relationship Id="rId6" Type="http://schemas.openxmlformats.org/officeDocument/2006/relationships/tags" Target="../tags/tag617.xml"/><Relationship Id="rId11" Type="http://schemas.openxmlformats.org/officeDocument/2006/relationships/tags" Target="../tags/tag622.xml"/><Relationship Id="rId24" Type="http://schemas.openxmlformats.org/officeDocument/2006/relationships/tags" Target="../tags/tag635.xml"/><Relationship Id="rId32" Type="http://schemas.openxmlformats.org/officeDocument/2006/relationships/image" Target="../media/image8.png"/><Relationship Id="rId37" Type="http://schemas.openxmlformats.org/officeDocument/2006/relationships/image" Target="../media/image3.png"/><Relationship Id="rId40" Type="http://schemas.openxmlformats.org/officeDocument/2006/relationships/image" Target="../media/image10.png"/><Relationship Id="rId5" Type="http://schemas.openxmlformats.org/officeDocument/2006/relationships/tags" Target="../tags/tag616.xml"/><Relationship Id="rId15" Type="http://schemas.openxmlformats.org/officeDocument/2006/relationships/tags" Target="../tags/tag626.xml"/><Relationship Id="rId23" Type="http://schemas.openxmlformats.org/officeDocument/2006/relationships/tags" Target="../tags/tag634.xml"/><Relationship Id="rId28" Type="http://schemas.openxmlformats.org/officeDocument/2006/relationships/image" Target="../media/image1.png"/><Relationship Id="rId36" Type="http://schemas.openxmlformats.org/officeDocument/2006/relationships/image" Target="../media/image15.png"/><Relationship Id="rId10" Type="http://schemas.openxmlformats.org/officeDocument/2006/relationships/tags" Target="../tags/tag621.xml"/><Relationship Id="rId19" Type="http://schemas.openxmlformats.org/officeDocument/2006/relationships/tags" Target="../tags/tag630.xml"/><Relationship Id="rId31" Type="http://schemas.openxmlformats.org/officeDocument/2006/relationships/image" Target="../media/image7.png"/><Relationship Id="rId44" Type="http://schemas.openxmlformats.org/officeDocument/2006/relationships/image" Target="../media/image6.png"/><Relationship Id="rId4" Type="http://schemas.openxmlformats.org/officeDocument/2006/relationships/tags" Target="../tags/tag615.xml"/><Relationship Id="rId9" Type="http://schemas.openxmlformats.org/officeDocument/2006/relationships/tags" Target="../tags/tag620.xml"/><Relationship Id="rId14" Type="http://schemas.openxmlformats.org/officeDocument/2006/relationships/tags" Target="../tags/tag625.xml"/><Relationship Id="rId22" Type="http://schemas.openxmlformats.org/officeDocument/2006/relationships/tags" Target="../tags/tag633.xml"/><Relationship Id="rId27" Type="http://schemas.openxmlformats.org/officeDocument/2006/relationships/slideMaster" Target="../slideMasters/slideMaster7.xml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14.png"/><Relationship Id="rId8" Type="http://schemas.openxmlformats.org/officeDocument/2006/relationships/tags" Target="../tags/tag619.xml"/><Relationship Id="rId3" Type="http://schemas.openxmlformats.org/officeDocument/2006/relationships/tags" Target="../tags/tag614.xml"/><Relationship Id="rId12" Type="http://schemas.openxmlformats.org/officeDocument/2006/relationships/tags" Target="../tags/tag623.xml"/><Relationship Id="rId17" Type="http://schemas.openxmlformats.org/officeDocument/2006/relationships/tags" Target="../tags/tag628.xml"/><Relationship Id="rId25" Type="http://schemas.openxmlformats.org/officeDocument/2006/relationships/tags" Target="../tags/tag636.xml"/><Relationship Id="rId33" Type="http://schemas.openxmlformats.org/officeDocument/2006/relationships/image" Target="../media/image16.png"/><Relationship Id="rId38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640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639.xml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5" Type="http://schemas.openxmlformats.org/officeDocument/2006/relationships/tags" Target="../tags/tag642.xml"/><Relationship Id="rId4" Type="http://schemas.openxmlformats.org/officeDocument/2006/relationships/tags" Target="../tags/tag641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651.xml"/><Relationship Id="rId3" Type="http://schemas.openxmlformats.org/officeDocument/2006/relationships/tags" Target="../tags/tag646.xml"/><Relationship Id="rId7" Type="http://schemas.openxmlformats.org/officeDocument/2006/relationships/tags" Target="../tags/tag650.xml"/><Relationship Id="rId2" Type="http://schemas.openxmlformats.org/officeDocument/2006/relationships/tags" Target="../tags/tag645.xml"/><Relationship Id="rId1" Type="http://schemas.openxmlformats.org/officeDocument/2006/relationships/tags" Target="../tags/tag644.xml"/><Relationship Id="rId6" Type="http://schemas.openxmlformats.org/officeDocument/2006/relationships/tags" Target="../tags/tag649.xml"/><Relationship Id="rId5" Type="http://schemas.openxmlformats.org/officeDocument/2006/relationships/tags" Target="../tags/tag648.xml"/><Relationship Id="rId4" Type="http://schemas.openxmlformats.org/officeDocument/2006/relationships/tags" Target="../tags/tag647.xml"/><Relationship Id="rId9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654.xml"/><Relationship Id="rId2" Type="http://schemas.openxmlformats.org/officeDocument/2006/relationships/tags" Target="../tags/tag653.xml"/><Relationship Id="rId1" Type="http://schemas.openxmlformats.org/officeDocument/2006/relationships/tags" Target="../tags/tag652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65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658.xml"/><Relationship Id="rId2" Type="http://schemas.openxmlformats.org/officeDocument/2006/relationships/tags" Target="../tags/tag657.xml"/><Relationship Id="rId1" Type="http://schemas.openxmlformats.org/officeDocument/2006/relationships/tags" Target="../tags/tag656.xml"/><Relationship Id="rId4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661.xml"/><Relationship Id="rId2" Type="http://schemas.openxmlformats.org/officeDocument/2006/relationships/tags" Target="../tags/tag660.xml"/><Relationship Id="rId1" Type="http://schemas.openxmlformats.org/officeDocument/2006/relationships/tags" Target="../tags/tag659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66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665.xml"/><Relationship Id="rId2" Type="http://schemas.openxmlformats.org/officeDocument/2006/relationships/tags" Target="../tags/tag664.xml"/><Relationship Id="rId1" Type="http://schemas.openxmlformats.org/officeDocument/2006/relationships/tags" Target="../tags/tag66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67.xml"/><Relationship Id="rId4" Type="http://schemas.openxmlformats.org/officeDocument/2006/relationships/tags" Target="../tags/tag666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tags" Target="../tags/tag675.xml"/><Relationship Id="rId13" Type="http://schemas.openxmlformats.org/officeDocument/2006/relationships/tags" Target="../tags/tag680.xml"/><Relationship Id="rId18" Type="http://schemas.openxmlformats.org/officeDocument/2006/relationships/tags" Target="../tags/tag685.xml"/><Relationship Id="rId26" Type="http://schemas.openxmlformats.org/officeDocument/2006/relationships/image" Target="../media/image7.png"/><Relationship Id="rId3" Type="http://schemas.openxmlformats.org/officeDocument/2006/relationships/tags" Target="../tags/tag670.xml"/><Relationship Id="rId21" Type="http://schemas.openxmlformats.org/officeDocument/2006/relationships/image" Target="../media/image2.png"/><Relationship Id="rId7" Type="http://schemas.openxmlformats.org/officeDocument/2006/relationships/tags" Target="../tags/tag674.xml"/><Relationship Id="rId12" Type="http://schemas.openxmlformats.org/officeDocument/2006/relationships/tags" Target="../tags/tag679.xml"/><Relationship Id="rId17" Type="http://schemas.openxmlformats.org/officeDocument/2006/relationships/tags" Target="../tags/tag684.xml"/><Relationship Id="rId25" Type="http://schemas.openxmlformats.org/officeDocument/2006/relationships/image" Target="../media/image6.png"/><Relationship Id="rId2" Type="http://schemas.openxmlformats.org/officeDocument/2006/relationships/tags" Target="../tags/tag669.xml"/><Relationship Id="rId16" Type="http://schemas.openxmlformats.org/officeDocument/2006/relationships/tags" Target="../tags/tag683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668.xml"/><Relationship Id="rId6" Type="http://schemas.openxmlformats.org/officeDocument/2006/relationships/tags" Target="../tags/tag673.xml"/><Relationship Id="rId11" Type="http://schemas.openxmlformats.org/officeDocument/2006/relationships/tags" Target="../tags/tag678.xml"/><Relationship Id="rId24" Type="http://schemas.openxmlformats.org/officeDocument/2006/relationships/image" Target="../media/image5.png"/><Relationship Id="rId5" Type="http://schemas.openxmlformats.org/officeDocument/2006/relationships/tags" Target="../tags/tag672.xml"/><Relationship Id="rId15" Type="http://schemas.openxmlformats.org/officeDocument/2006/relationships/tags" Target="../tags/tag682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677.xml"/><Relationship Id="rId19" Type="http://schemas.openxmlformats.org/officeDocument/2006/relationships/slideMaster" Target="../slideMasters/slideMaster7.xml"/><Relationship Id="rId31" Type="http://schemas.openxmlformats.org/officeDocument/2006/relationships/image" Target="../media/image12.png"/><Relationship Id="rId4" Type="http://schemas.openxmlformats.org/officeDocument/2006/relationships/tags" Target="../tags/tag671.xml"/><Relationship Id="rId9" Type="http://schemas.openxmlformats.org/officeDocument/2006/relationships/tags" Target="../tags/tag676.xml"/><Relationship Id="rId14" Type="http://schemas.openxmlformats.org/officeDocument/2006/relationships/tags" Target="../tags/tag681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tags" Target="../tags/tag700.xml"/><Relationship Id="rId13" Type="http://schemas.openxmlformats.org/officeDocument/2006/relationships/tags" Target="../tags/tag705.xml"/><Relationship Id="rId18" Type="http://schemas.openxmlformats.org/officeDocument/2006/relationships/tags" Target="../tags/tag710.xml"/><Relationship Id="rId26" Type="http://schemas.openxmlformats.org/officeDocument/2006/relationships/image" Target="../media/image7.png"/><Relationship Id="rId3" Type="http://schemas.openxmlformats.org/officeDocument/2006/relationships/tags" Target="../tags/tag695.xml"/><Relationship Id="rId21" Type="http://schemas.openxmlformats.org/officeDocument/2006/relationships/image" Target="../media/image2.png"/><Relationship Id="rId7" Type="http://schemas.openxmlformats.org/officeDocument/2006/relationships/tags" Target="../tags/tag699.xml"/><Relationship Id="rId12" Type="http://schemas.openxmlformats.org/officeDocument/2006/relationships/tags" Target="../tags/tag704.xml"/><Relationship Id="rId17" Type="http://schemas.openxmlformats.org/officeDocument/2006/relationships/tags" Target="../tags/tag709.xml"/><Relationship Id="rId25" Type="http://schemas.openxmlformats.org/officeDocument/2006/relationships/image" Target="../media/image6.png"/><Relationship Id="rId2" Type="http://schemas.openxmlformats.org/officeDocument/2006/relationships/tags" Target="../tags/tag694.xml"/><Relationship Id="rId16" Type="http://schemas.openxmlformats.org/officeDocument/2006/relationships/tags" Target="../tags/tag708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693.xml"/><Relationship Id="rId6" Type="http://schemas.openxmlformats.org/officeDocument/2006/relationships/tags" Target="../tags/tag698.xml"/><Relationship Id="rId11" Type="http://schemas.openxmlformats.org/officeDocument/2006/relationships/tags" Target="../tags/tag703.xml"/><Relationship Id="rId24" Type="http://schemas.openxmlformats.org/officeDocument/2006/relationships/image" Target="../media/image5.png"/><Relationship Id="rId5" Type="http://schemas.openxmlformats.org/officeDocument/2006/relationships/tags" Target="../tags/tag697.xml"/><Relationship Id="rId15" Type="http://schemas.openxmlformats.org/officeDocument/2006/relationships/tags" Target="../tags/tag707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702.xml"/><Relationship Id="rId19" Type="http://schemas.openxmlformats.org/officeDocument/2006/relationships/slideMaster" Target="../slideMasters/slideMaster8.xml"/><Relationship Id="rId31" Type="http://schemas.openxmlformats.org/officeDocument/2006/relationships/image" Target="../media/image12.png"/><Relationship Id="rId4" Type="http://schemas.openxmlformats.org/officeDocument/2006/relationships/tags" Target="../tags/tag696.xml"/><Relationship Id="rId9" Type="http://schemas.openxmlformats.org/officeDocument/2006/relationships/tags" Target="../tags/tag701.xml"/><Relationship Id="rId14" Type="http://schemas.openxmlformats.org/officeDocument/2006/relationships/tags" Target="../tags/tag706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713.xml"/><Relationship Id="rId2" Type="http://schemas.openxmlformats.org/officeDocument/2006/relationships/tags" Target="../tags/tag712.xml"/><Relationship Id="rId1" Type="http://schemas.openxmlformats.org/officeDocument/2006/relationships/tags" Target="../tags/tag711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15.xml"/><Relationship Id="rId4" Type="http://schemas.openxmlformats.org/officeDocument/2006/relationships/tags" Target="../tags/tag7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tags" Target="../tags/tag723.xml"/><Relationship Id="rId13" Type="http://schemas.openxmlformats.org/officeDocument/2006/relationships/image" Target="../media/image13.png"/><Relationship Id="rId3" Type="http://schemas.openxmlformats.org/officeDocument/2006/relationships/tags" Target="../tags/tag718.xml"/><Relationship Id="rId7" Type="http://schemas.openxmlformats.org/officeDocument/2006/relationships/tags" Target="../tags/tag722.xml"/><Relationship Id="rId12" Type="http://schemas.openxmlformats.org/officeDocument/2006/relationships/image" Target="../media/image1.png"/><Relationship Id="rId2" Type="http://schemas.openxmlformats.org/officeDocument/2006/relationships/tags" Target="../tags/tag717.xml"/><Relationship Id="rId16" Type="http://schemas.openxmlformats.org/officeDocument/2006/relationships/image" Target="../media/image2.png"/><Relationship Id="rId1" Type="http://schemas.openxmlformats.org/officeDocument/2006/relationships/tags" Target="../tags/tag716.xml"/><Relationship Id="rId6" Type="http://schemas.openxmlformats.org/officeDocument/2006/relationships/tags" Target="../tags/tag721.xml"/><Relationship Id="rId11" Type="http://schemas.openxmlformats.org/officeDocument/2006/relationships/slideMaster" Target="../slideMasters/slideMaster8.xml"/><Relationship Id="rId5" Type="http://schemas.openxmlformats.org/officeDocument/2006/relationships/tags" Target="../tags/tag720.xml"/><Relationship Id="rId15" Type="http://schemas.openxmlformats.org/officeDocument/2006/relationships/image" Target="../media/image15.png"/><Relationship Id="rId10" Type="http://schemas.openxmlformats.org/officeDocument/2006/relationships/tags" Target="../tags/tag725.xml"/><Relationship Id="rId4" Type="http://schemas.openxmlformats.org/officeDocument/2006/relationships/tags" Target="../tags/tag719.xml"/><Relationship Id="rId9" Type="http://schemas.openxmlformats.org/officeDocument/2006/relationships/tags" Target="../tags/tag724.xml"/><Relationship Id="rId14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13" Type="http://schemas.openxmlformats.org/officeDocument/2006/relationships/tags" Target="../tags/tag738.xml"/><Relationship Id="rId18" Type="http://schemas.openxmlformats.org/officeDocument/2006/relationships/tags" Target="../tags/tag743.xml"/><Relationship Id="rId26" Type="http://schemas.openxmlformats.org/officeDocument/2006/relationships/tags" Target="../tags/tag751.xml"/><Relationship Id="rId39" Type="http://schemas.openxmlformats.org/officeDocument/2006/relationships/image" Target="../media/image9.png"/><Relationship Id="rId21" Type="http://schemas.openxmlformats.org/officeDocument/2006/relationships/tags" Target="../tags/tag746.xml"/><Relationship Id="rId34" Type="http://schemas.openxmlformats.org/officeDocument/2006/relationships/image" Target="../media/image17.png"/><Relationship Id="rId42" Type="http://schemas.openxmlformats.org/officeDocument/2006/relationships/image" Target="../media/image12.png"/><Relationship Id="rId7" Type="http://schemas.openxmlformats.org/officeDocument/2006/relationships/tags" Target="../tags/tag732.xml"/><Relationship Id="rId2" Type="http://schemas.openxmlformats.org/officeDocument/2006/relationships/tags" Target="../tags/tag727.xml"/><Relationship Id="rId16" Type="http://schemas.openxmlformats.org/officeDocument/2006/relationships/tags" Target="../tags/tag741.xml"/><Relationship Id="rId20" Type="http://schemas.openxmlformats.org/officeDocument/2006/relationships/tags" Target="../tags/tag745.xml"/><Relationship Id="rId29" Type="http://schemas.openxmlformats.org/officeDocument/2006/relationships/image" Target="../media/image2.png"/><Relationship Id="rId41" Type="http://schemas.openxmlformats.org/officeDocument/2006/relationships/image" Target="../media/image11.png"/><Relationship Id="rId1" Type="http://schemas.openxmlformats.org/officeDocument/2006/relationships/tags" Target="../tags/tag726.xml"/><Relationship Id="rId6" Type="http://schemas.openxmlformats.org/officeDocument/2006/relationships/tags" Target="../tags/tag731.xml"/><Relationship Id="rId11" Type="http://schemas.openxmlformats.org/officeDocument/2006/relationships/tags" Target="../tags/tag736.xml"/><Relationship Id="rId24" Type="http://schemas.openxmlformats.org/officeDocument/2006/relationships/tags" Target="../tags/tag749.xml"/><Relationship Id="rId32" Type="http://schemas.openxmlformats.org/officeDocument/2006/relationships/image" Target="../media/image8.png"/><Relationship Id="rId37" Type="http://schemas.openxmlformats.org/officeDocument/2006/relationships/image" Target="../media/image3.png"/><Relationship Id="rId40" Type="http://schemas.openxmlformats.org/officeDocument/2006/relationships/image" Target="../media/image10.png"/><Relationship Id="rId5" Type="http://schemas.openxmlformats.org/officeDocument/2006/relationships/tags" Target="../tags/tag730.xml"/><Relationship Id="rId15" Type="http://schemas.openxmlformats.org/officeDocument/2006/relationships/tags" Target="../tags/tag740.xml"/><Relationship Id="rId23" Type="http://schemas.openxmlformats.org/officeDocument/2006/relationships/tags" Target="../tags/tag748.xml"/><Relationship Id="rId28" Type="http://schemas.openxmlformats.org/officeDocument/2006/relationships/image" Target="../media/image1.png"/><Relationship Id="rId36" Type="http://schemas.openxmlformats.org/officeDocument/2006/relationships/image" Target="../media/image15.png"/><Relationship Id="rId10" Type="http://schemas.openxmlformats.org/officeDocument/2006/relationships/tags" Target="../tags/tag735.xml"/><Relationship Id="rId19" Type="http://schemas.openxmlformats.org/officeDocument/2006/relationships/tags" Target="../tags/tag744.xml"/><Relationship Id="rId31" Type="http://schemas.openxmlformats.org/officeDocument/2006/relationships/image" Target="../media/image7.png"/><Relationship Id="rId44" Type="http://schemas.openxmlformats.org/officeDocument/2006/relationships/image" Target="../media/image6.png"/><Relationship Id="rId4" Type="http://schemas.openxmlformats.org/officeDocument/2006/relationships/tags" Target="../tags/tag729.xml"/><Relationship Id="rId9" Type="http://schemas.openxmlformats.org/officeDocument/2006/relationships/tags" Target="../tags/tag734.xml"/><Relationship Id="rId14" Type="http://schemas.openxmlformats.org/officeDocument/2006/relationships/tags" Target="../tags/tag739.xml"/><Relationship Id="rId22" Type="http://schemas.openxmlformats.org/officeDocument/2006/relationships/tags" Target="../tags/tag747.xml"/><Relationship Id="rId27" Type="http://schemas.openxmlformats.org/officeDocument/2006/relationships/slideMaster" Target="../slideMasters/slideMaster8.xml"/><Relationship Id="rId30" Type="http://schemas.openxmlformats.org/officeDocument/2006/relationships/image" Target="../media/image5.png"/><Relationship Id="rId35" Type="http://schemas.openxmlformats.org/officeDocument/2006/relationships/image" Target="../media/image18.png"/><Relationship Id="rId43" Type="http://schemas.openxmlformats.org/officeDocument/2006/relationships/image" Target="../media/image14.png"/><Relationship Id="rId8" Type="http://schemas.openxmlformats.org/officeDocument/2006/relationships/tags" Target="../tags/tag733.xml"/><Relationship Id="rId3" Type="http://schemas.openxmlformats.org/officeDocument/2006/relationships/tags" Target="../tags/tag728.xml"/><Relationship Id="rId12" Type="http://schemas.openxmlformats.org/officeDocument/2006/relationships/tags" Target="../tags/tag737.xml"/><Relationship Id="rId17" Type="http://schemas.openxmlformats.org/officeDocument/2006/relationships/tags" Target="../tags/tag742.xml"/><Relationship Id="rId25" Type="http://schemas.openxmlformats.org/officeDocument/2006/relationships/tags" Target="../tags/tag750.xml"/><Relationship Id="rId33" Type="http://schemas.openxmlformats.org/officeDocument/2006/relationships/image" Target="../media/image16.png"/><Relationship Id="rId38" Type="http://schemas.openxmlformats.org/officeDocument/2006/relationships/image" Target="../media/image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75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753.xml"/><Relationship Id="rId1" Type="http://schemas.openxmlformats.org/officeDocument/2006/relationships/tags" Target="../tags/tag752.xml"/><Relationship Id="rId6" Type="http://schemas.openxmlformats.org/officeDocument/2006/relationships/tags" Target="../tags/tag757.xml"/><Relationship Id="rId5" Type="http://schemas.openxmlformats.org/officeDocument/2006/relationships/tags" Target="../tags/tag756.xml"/><Relationship Id="rId4" Type="http://schemas.openxmlformats.org/officeDocument/2006/relationships/tags" Target="../tags/tag755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765.xml"/><Relationship Id="rId3" Type="http://schemas.openxmlformats.org/officeDocument/2006/relationships/tags" Target="../tags/tag760.xml"/><Relationship Id="rId7" Type="http://schemas.openxmlformats.org/officeDocument/2006/relationships/tags" Target="../tags/tag764.xml"/><Relationship Id="rId2" Type="http://schemas.openxmlformats.org/officeDocument/2006/relationships/tags" Target="../tags/tag759.xml"/><Relationship Id="rId1" Type="http://schemas.openxmlformats.org/officeDocument/2006/relationships/tags" Target="../tags/tag758.xml"/><Relationship Id="rId6" Type="http://schemas.openxmlformats.org/officeDocument/2006/relationships/tags" Target="../tags/tag763.xml"/><Relationship Id="rId5" Type="http://schemas.openxmlformats.org/officeDocument/2006/relationships/tags" Target="../tags/tag762.xml"/><Relationship Id="rId4" Type="http://schemas.openxmlformats.org/officeDocument/2006/relationships/tags" Target="../tags/tag761.xml"/><Relationship Id="rId9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768.xml"/><Relationship Id="rId2" Type="http://schemas.openxmlformats.org/officeDocument/2006/relationships/tags" Target="../tags/tag767.xml"/><Relationship Id="rId1" Type="http://schemas.openxmlformats.org/officeDocument/2006/relationships/tags" Target="../tags/tag766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76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772.xml"/><Relationship Id="rId2" Type="http://schemas.openxmlformats.org/officeDocument/2006/relationships/tags" Target="../tags/tag771.xml"/><Relationship Id="rId1" Type="http://schemas.openxmlformats.org/officeDocument/2006/relationships/tags" Target="../tags/tag770.xml"/><Relationship Id="rId4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775.xml"/><Relationship Id="rId2" Type="http://schemas.openxmlformats.org/officeDocument/2006/relationships/tags" Target="../tags/tag774.xml"/><Relationship Id="rId1" Type="http://schemas.openxmlformats.org/officeDocument/2006/relationships/tags" Target="../tags/tag773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77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779.xml"/><Relationship Id="rId2" Type="http://schemas.openxmlformats.org/officeDocument/2006/relationships/tags" Target="../tags/tag778.xml"/><Relationship Id="rId1" Type="http://schemas.openxmlformats.org/officeDocument/2006/relationships/tags" Target="../tags/tag77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81.xml"/><Relationship Id="rId4" Type="http://schemas.openxmlformats.org/officeDocument/2006/relationships/tags" Target="../tags/tag780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tags" Target="../tags/tag789.xml"/><Relationship Id="rId13" Type="http://schemas.openxmlformats.org/officeDocument/2006/relationships/tags" Target="../tags/tag794.xml"/><Relationship Id="rId18" Type="http://schemas.openxmlformats.org/officeDocument/2006/relationships/tags" Target="../tags/tag799.xml"/><Relationship Id="rId26" Type="http://schemas.openxmlformats.org/officeDocument/2006/relationships/image" Target="../media/image7.png"/><Relationship Id="rId3" Type="http://schemas.openxmlformats.org/officeDocument/2006/relationships/tags" Target="../tags/tag784.xml"/><Relationship Id="rId21" Type="http://schemas.openxmlformats.org/officeDocument/2006/relationships/image" Target="../media/image2.png"/><Relationship Id="rId7" Type="http://schemas.openxmlformats.org/officeDocument/2006/relationships/tags" Target="../tags/tag788.xml"/><Relationship Id="rId12" Type="http://schemas.openxmlformats.org/officeDocument/2006/relationships/tags" Target="../tags/tag793.xml"/><Relationship Id="rId17" Type="http://schemas.openxmlformats.org/officeDocument/2006/relationships/tags" Target="../tags/tag798.xml"/><Relationship Id="rId25" Type="http://schemas.openxmlformats.org/officeDocument/2006/relationships/image" Target="../media/image6.png"/><Relationship Id="rId2" Type="http://schemas.openxmlformats.org/officeDocument/2006/relationships/tags" Target="../tags/tag783.xml"/><Relationship Id="rId16" Type="http://schemas.openxmlformats.org/officeDocument/2006/relationships/tags" Target="../tags/tag797.xml"/><Relationship Id="rId20" Type="http://schemas.openxmlformats.org/officeDocument/2006/relationships/image" Target="../media/image1.png"/><Relationship Id="rId29" Type="http://schemas.openxmlformats.org/officeDocument/2006/relationships/image" Target="../media/image10.png"/><Relationship Id="rId1" Type="http://schemas.openxmlformats.org/officeDocument/2006/relationships/tags" Target="../tags/tag782.xml"/><Relationship Id="rId6" Type="http://schemas.openxmlformats.org/officeDocument/2006/relationships/tags" Target="../tags/tag787.xml"/><Relationship Id="rId11" Type="http://schemas.openxmlformats.org/officeDocument/2006/relationships/tags" Target="../tags/tag792.xml"/><Relationship Id="rId24" Type="http://schemas.openxmlformats.org/officeDocument/2006/relationships/image" Target="../media/image5.png"/><Relationship Id="rId5" Type="http://schemas.openxmlformats.org/officeDocument/2006/relationships/tags" Target="../tags/tag786.xml"/><Relationship Id="rId15" Type="http://schemas.openxmlformats.org/officeDocument/2006/relationships/tags" Target="../tags/tag796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tags" Target="../tags/tag791.xml"/><Relationship Id="rId19" Type="http://schemas.openxmlformats.org/officeDocument/2006/relationships/slideMaster" Target="../slideMasters/slideMaster8.xml"/><Relationship Id="rId31" Type="http://schemas.openxmlformats.org/officeDocument/2006/relationships/image" Target="../media/image12.png"/><Relationship Id="rId4" Type="http://schemas.openxmlformats.org/officeDocument/2006/relationships/tags" Target="../tags/tag785.xml"/><Relationship Id="rId9" Type="http://schemas.openxmlformats.org/officeDocument/2006/relationships/tags" Target="../tags/tag790.xml"/><Relationship Id="rId14" Type="http://schemas.openxmlformats.org/officeDocument/2006/relationships/tags" Target="../tags/tag795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567180" y="947012"/>
            <a:ext cx="9057640" cy="2032423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1000" b="1" u="none" strike="noStrike" cap="none" spc="600" normalizeH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2818259" y="4928734"/>
            <a:ext cx="6555483" cy="684151"/>
          </a:xfrm>
        </p:spPr>
        <p:txBody>
          <a:bodyPr vert="horz" lIns="46800" tIns="46800" rIns="90000" bIns="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20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2818259" y="5669378"/>
            <a:ext cx="6555483" cy="598717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231515" y="2865120"/>
            <a:ext cx="1617980" cy="1030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1429385" y="2748915"/>
            <a:ext cx="1402080" cy="1030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email"/>
          <a:srcRect l="1983"/>
          <a:stretch>
            <a:fillRect/>
          </a:stretch>
        </p:blipFill>
        <p:spPr>
          <a:xfrm>
            <a:off x="110836" y="5353685"/>
            <a:ext cx="7799994" cy="15024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/>
          <a:srcRect l="1992"/>
          <a:stretch>
            <a:fillRect/>
          </a:stretch>
        </p:blipFill>
        <p:spPr>
          <a:xfrm flipH="1">
            <a:off x="4281805" y="5353685"/>
            <a:ext cx="7799359" cy="1503045"/>
          </a:xfrm>
          <a:prstGeom prst="rect">
            <a:avLst/>
          </a:prstGeom>
        </p:spPr>
      </p:pic>
      <p:pic>
        <p:nvPicPr>
          <p:cNvPr id="17" name="图片 16"/>
          <p:cNvPicPr/>
          <p:nvPr>
            <p:custDataLst>
              <p:tags r:id="rId9"/>
            </p:custDataLst>
          </p:nvPr>
        </p:nvPicPr>
        <p:blipFill>
          <a:blip r:embed="rId16" cstate="email"/>
          <a:stretch>
            <a:fillRect/>
          </a:stretch>
        </p:blipFill>
        <p:spPr>
          <a:xfrm>
            <a:off x="0" y="1"/>
            <a:ext cx="12189600" cy="6858000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429385" y="1083134"/>
            <a:ext cx="3308869" cy="2330834"/>
          </a:xfrm>
          <a:noFill/>
        </p:spPr>
        <p:txBody>
          <a:bodyPr wrap="square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/>
          <p:nvPr>
            <p:custDataLst>
              <p:tags r:id="rId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 cstate="email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2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3" cstate="email"/>
          <a:srcRect/>
          <a:stretch>
            <a:fillRect/>
          </a:stretch>
        </p:blipFill>
        <p:spPr>
          <a:xfrm>
            <a:off x="10811727" y="5549063"/>
            <a:ext cx="817419" cy="11387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 cstate="email"/>
          <a:stretch>
            <a:fillRect/>
          </a:stretch>
        </p:blipFill>
        <p:spPr>
          <a:xfrm>
            <a:off x="4789714" y="41404"/>
            <a:ext cx="7157324" cy="14509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5" cstate="email"/>
          <a:srcRect t="24229" r="2397"/>
          <a:stretch>
            <a:fillRect/>
          </a:stretch>
        </p:blipFill>
        <p:spPr>
          <a:xfrm>
            <a:off x="6015559" y="136525"/>
            <a:ext cx="6075331" cy="11363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email"/>
          <a:stretch>
            <a:fillRect/>
          </a:stretch>
        </p:blipFill>
        <p:spPr>
          <a:xfrm flipH="1">
            <a:off x="97007" y="41404"/>
            <a:ext cx="7157324" cy="14509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5" cstate="email"/>
          <a:srcRect t="22470"/>
          <a:stretch>
            <a:fillRect/>
          </a:stretch>
        </p:blipFill>
        <p:spPr>
          <a:xfrm flipH="1">
            <a:off x="101110" y="110149"/>
            <a:ext cx="6224555" cy="11627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6" cstate="email"/>
          <a:srcRect l="1861"/>
          <a:stretch>
            <a:fillRect/>
          </a:stretch>
        </p:blipFill>
        <p:spPr>
          <a:xfrm>
            <a:off x="101110" y="5354321"/>
            <a:ext cx="7809720" cy="150240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6" cstate="email"/>
          <a:srcRect l="1869"/>
          <a:stretch>
            <a:fillRect/>
          </a:stretch>
        </p:blipFill>
        <p:spPr>
          <a:xfrm flipH="1">
            <a:off x="4281805" y="5353685"/>
            <a:ext cx="7809085" cy="1503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9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40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41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2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>
            <a:off x="4464685" y="2880360"/>
            <a:ext cx="1402080" cy="10306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 flipH="1">
            <a:off x="6325235" y="2880360"/>
            <a:ext cx="1402080" cy="103060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44"/>
          <a:srcRect t="249"/>
          <a:stretch>
            <a:fillRect/>
          </a:stretch>
        </p:blipFill>
        <p:spPr>
          <a:xfrm>
            <a:off x="726397" y="2273403"/>
            <a:ext cx="10471789" cy="2711640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5"/>
            </p:custDataLst>
          </p:nvPr>
        </p:nvSpPr>
        <p:spPr>
          <a:xfrm>
            <a:off x="2506129" y="1181221"/>
            <a:ext cx="7179742" cy="2177191"/>
          </a:xfrm>
          <a:noFill/>
        </p:spPr>
        <p:txBody>
          <a:bodyPr wrap="square" rtlCol="0">
            <a:normAutofit/>
          </a:bodyPr>
          <a:lstStyle>
            <a:lvl1pPr marL="0" indent="0" algn="ctr">
              <a:buNone/>
              <a:defRPr lang="zh-CN" altLang="en-US" sz="11500" dirty="0">
                <a:solidFill>
                  <a:schemeClr val="dk1">
                    <a:lumMod val="80000"/>
                    <a:lumOff val="2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编号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506345" y="3660775"/>
            <a:ext cx="7179945" cy="677545"/>
          </a:xfrm>
        </p:spPr>
        <p:txBody>
          <a:bodyPr vert="horz" lIns="90000" tIns="46800" rIns="90000" bIns="0" rtlCol="0" anchor="ctr" anchorCtr="0">
            <a:normAutofit fontScale="9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600" b="1" u="none" strike="noStrike" cap="none" spc="300" normalizeH="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061275"/>
            <a:ext cx="5157787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061275"/>
            <a:ext cx="5183188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29600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474536" y="1284605"/>
            <a:ext cx="9242929" cy="1955165"/>
          </a:xfrm>
        </p:spPr>
        <p:txBody>
          <a:bodyPr vert="horz" lIns="101600" tIns="38100" rIns="25400" bIns="381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11500" b="0" i="0" u="none" strike="noStrike" cap="none" spc="6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sym typeface="+mn-ea"/>
              </a:defRPr>
            </a:lvl1pPr>
          </a:lstStyle>
          <a:p>
            <a:pPr marL="0" marR="0"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474536" y="4988581"/>
            <a:ext cx="9242929" cy="560482"/>
          </a:xfrm>
        </p:spPr>
        <p:txBody>
          <a:bodyPr vert="horz" lIns="90000" tIns="46800" rIns="90000" bIns="0" rtlCol="0" anchor="b" anchorCtr="0">
            <a:normAutofit fontScale="92500" lnSpcReduction="1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74536" y="5629276"/>
            <a:ext cx="9242929" cy="642548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567180" y="947012"/>
            <a:ext cx="9057640" cy="2032423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1000" b="1" u="none" strike="noStrike" cap="none" spc="600" normalizeH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2818259" y="4928734"/>
            <a:ext cx="6555483" cy="684151"/>
          </a:xfrm>
        </p:spPr>
        <p:txBody>
          <a:bodyPr vert="horz" lIns="46800" tIns="46800" rIns="90000" bIns="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20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2818259" y="5669378"/>
            <a:ext cx="6555483" cy="598717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231515" y="2865120"/>
            <a:ext cx="1617980" cy="1030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1429385" y="2748915"/>
            <a:ext cx="1402080" cy="1030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email"/>
          <a:srcRect l="1983"/>
          <a:stretch>
            <a:fillRect/>
          </a:stretch>
        </p:blipFill>
        <p:spPr>
          <a:xfrm>
            <a:off x="110836" y="5353685"/>
            <a:ext cx="7799994" cy="15024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/>
          <a:srcRect l="1992"/>
          <a:stretch>
            <a:fillRect/>
          </a:stretch>
        </p:blipFill>
        <p:spPr>
          <a:xfrm flipH="1">
            <a:off x="4281805" y="5353685"/>
            <a:ext cx="7799359" cy="1503045"/>
          </a:xfrm>
          <a:prstGeom prst="rect">
            <a:avLst/>
          </a:prstGeom>
        </p:spPr>
      </p:pic>
      <p:pic>
        <p:nvPicPr>
          <p:cNvPr id="17" name="图片 16"/>
          <p:cNvPicPr/>
          <p:nvPr userDrawn="1">
            <p:custDataLst>
              <p:tags r:id="rId9"/>
            </p:custDataLst>
          </p:nvPr>
        </p:nvPicPr>
        <p:blipFill>
          <a:blip r:embed="rId16" cstate="email"/>
          <a:stretch>
            <a:fillRect/>
          </a:stretch>
        </p:blipFill>
        <p:spPr>
          <a:xfrm>
            <a:off x="0" y="1"/>
            <a:ext cx="12189600" cy="6858000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429385" y="1083134"/>
            <a:ext cx="3308869" cy="2330834"/>
          </a:xfrm>
          <a:noFill/>
        </p:spPr>
        <p:txBody>
          <a:bodyPr wrap="square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/>
          <p:nvPr userDrawn="1">
            <p:custDataLst>
              <p:tags r:id="rId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9" cstate="email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32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33" cstate="email"/>
          <a:srcRect/>
          <a:stretch>
            <a:fillRect/>
          </a:stretch>
        </p:blipFill>
        <p:spPr>
          <a:xfrm>
            <a:off x="10811727" y="5549063"/>
            <a:ext cx="817419" cy="11387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 cstate="email"/>
          <a:stretch>
            <a:fillRect/>
          </a:stretch>
        </p:blipFill>
        <p:spPr>
          <a:xfrm>
            <a:off x="4789714" y="41404"/>
            <a:ext cx="7157324" cy="14509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5" cstate="email"/>
          <a:srcRect t="24229" r="2397"/>
          <a:stretch>
            <a:fillRect/>
          </a:stretch>
        </p:blipFill>
        <p:spPr>
          <a:xfrm>
            <a:off x="6015559" y="136525"/>
            <a:ext cx="6075331" cy="11363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email"/>
          <a:stretch>
            <a:fillRect/>
          </a:stretch>
        </p:blipFill>
        <p:spPr>
          <a:xfrm flipH="1">
            <a:off x="97007" y="41404"/>
            <a:ext cx="7157324" cy="14509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5" cstate="email"/>
          <a:srcRect t="22470"/>
          <a:stretch>
            <a:fillRect/>
          </a:stretch>
        </p:blipFill>
        <p:spPr>
          <a:xfrm flipH="1">
            <a:off x="101110" y="110149"/>
            <a:ext cx="6224555" cy="11627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6" cstate="email"/>
          <a:srcRect l="1861"/>
          <a:stretch>
            <a:fillRect/>
          </a:stretch>
        </p:blipFill>
        <p:spPr>
          <a:xfrm>
            <a:off x="101110" y="5354321"/>
            <a:ext cx="7809720" cy="150240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6" cstate="email"/>
          <a:srcRect l="1869"/>
          <a:stretch>
            <a:fillRect/>
          </a:stretch>
        </p:blipFill>
        <p:spPr>
          <a:xfrm flipH="1">
            <a:off x="4281805" y="5353685"/>
            <a:ext cx="7809085" cy="1503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37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39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 rotWithShape="1">
          <a:blip r:embed="rId40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 rotWithShape="1">
          <a:blip r:embed="rId41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42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>
            <a:off x="4464685" y="2880360"/>
            <a:ext cx="1402080" cy="10306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 flipH="1">
            <a:off x="6325235" y="2880360"/>
            <a:ext cx="1402080" cy="103060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 rotWithShape="1">
          <a:blip r:embed="rId44"/>
          <a:srcRect t="249"/>
          <a:stretch>
            <a:fillRect/>
          </a:stretch>
        </p:blipFill>
        <p:spPr>
          <a:xfrm>
            <a:off x="726397" y="2273403"/>
            <a:ext cx="10471789" cy="2711640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5"/>
            </p:custDataLst>
          </p:nvPr>
        </p:nvSpPr>
        <p:spPr>
          <a:xfrm>
            <a:off x="2506129" y="1181221"/>
            <a:ext cx="7179742" cy="2177191"/>
          </a:xfrm>
          <a:noFill/>
        </p:spPr>
        <p:txBody>
          <a:bodyPr wrap="square" rtlCol="0">
            <a:normAutofit/>
          </a:bodyPr>
          <a:lstStyle>
            <a:lvl1pPr marL="0" indent="0" algn="ctr">
              <a:buNone/>
              <a:defRPr lang="zh-CN" altLang="en-US" sz="11500" dirty="0">
                <a:solidFill>
                  <a:schemeClr val="dk1">
                    <a:lumMod val="80000"/>
                    <a:lumOff val="2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编号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506345" y="3660775"/>
            <a:ext cx="7179945" cy="677545"/>
          </a:xfrm>
        </p:spPr>
        <p:txBody>
          <a:bodyPr vert="horz" lIns="90000" tIns="46800" rIns="90000" bIns="0" rtlCol="0" anchor="ctr" anchorCtr="0">
            <a:normAutofit fontScale="9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600" b="1" u="none" strike="noStrike" cap="none" spc="300" normalizeH="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061275"/>
            <a:ext cx="5157787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061275"/>
            <a:ext cx="5183188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29600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474536" y="1284605"/>
            <a:ext cx="9242929" cy="1955165"/>
          </a:xfrm>
        </p:spPr>
        <p:txBody>
          <a:bodyPr vert="horz" lIns="101600" tIns="38100" rIns="25400" bIns="381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11500" b="0" i="0" u="none" strike="noStrike" cap="none" spc="6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sym typeface="+mn-ea"/>
              </a:defRPr>
            </a:lvl1pPr>
          </a:lstStyle>
          <a:p>
            <a:pPr marL="0" marR="0"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474536" y="4988581"/>
            <a:ext cx="9242929" cy="560482"/>
          </a:xfrm>
        </p:spPr>
        <p:txBody>
          <a:bodyPr vert="horz" lIns="90000" tIns="46800" rIns="90000" bIns="0" rtlCol="0" anchor="b" anchorCtr="0">
            <a:normAutofit fontScale="92500" lnSpcReduction="1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74536" y="5629276"/>
            <a:ext cx="9242929" cy="642548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567180" y="947012"/>
            <a:ext cx="9057640" cy="2032423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1000" b="1" u="none" strike="noStrike" cap="none" spc="600" normalizeH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2818259" y="4928734"/>
            <a:ext cx="6555483" cy="684151"/>
          </a:xfrm>
        </p:spPr>
        <p:txBody>
          <a:bodyPr vert="horz" lIns="46800" tIns="46800" rIns="90000" bIns="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20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2818259" y="5669378"/>
            <a:ext cx="6555483" cy="598717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231515" y="2865120"/>
            <a:ext cx="1617980" cy="1030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1429385" y="2748915"/>
            <a:ext cx="1402080" cy="1030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email"/>
          <a:srcRect l="1983"/>
          <a:stretch>
            <a:fillRect/>
          </a:stretch>
        </p:blipFill>
        <p:spPr>
          <a:xfrm>
            <a:off x="110836" y="5353685"/>
            <a:ext cx="7799994" cy="15024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/>
          <a:srcRect l="1992"/>
          <a:stretch>
            <a:fillRect/>
          </a:stretch>
        </p:blipFill>
        <p:spPr>
          <a:xfrm flipH="1">
            <a:off x="4281805" y="5353685"/>
            <a:ext cx="7799359" cy="1503045"/>
          </a:xfrm>
          <a:prstGeom prst="rect">
            <a:avLst/>
          </a:prstGeom>
        </p:spPr>
      </p:pic>
      <p:pic>
        <p:nvPicPr>
          <p:cNvPr id="17" name="图片 16"/>
          <p:cNvPicPr/>
          <p:nvPr userDrawn="1">
            <p:custDataLst>
              <p:tags r:id="rId9"/>
            </p:custDataLst>
          </p:nvPr>
        </p:nvPicPr>
        <p:blipFill>
          <a:blip r:embed="rId16" cstate="email"/>
          <a:stretch>
            <a:fillRect/>
          </a:stretch>
        </p:blipFill>
        <p:spPr>
          <a:xfrm>
            <a:off x="0" y="1"/>
            <a:ext cx="12189600" cy="6858000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429385" y="1083134"/>
            <a:ext cx="3308869" cy="2330834"/>
          </a:xfrm>
          <a:noFill/>
        </p:spPr>
        <p:txBody>
          <a:bodyPr wrap="square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/>
          <p:nvPr userDrawn="1">
            <p:custDataLst>
              <p:tags r:id="rId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9" cstate="email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32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33" cstate="email"/>
          <a:srcRect/>
          <a:stretch>
            <a:fillRect/>
          </a:stretch>
        </p:blipFill>
        <p:spPr>
          <a:xfrm>
            <a:off x="10811727" y="5549063"/>
            <a:ext cx="817419" cy="11387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 cstate="email"/>
          <a:stretch>
            <a:fillRect/>
          </a:stretch>
        </p:blipFill>
        <p:spPr>
          <a:xfrm>
            <a:off x="4789714" y="41404"/>
            <a:ext cx="7157324" cy="14509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5" cstate="email"/>
          <a:srcRect t="24229" r="2397"/>
          <a:stretch>
            <a:fillRect/>
          </a:stretch>
        </p:blipFill>
        <p:spPr>
          <a:xfrm>
            <a:off x="6015559" y="136525"/>
            <a:ext cx="6075331" cy="11363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email"/>
          <a:stretch>
            <a:fillRect/>
          </a:stretch>
        </p:blipFill>
        <p:spPr>
          <a:xfrm flipH="1">
            <a:off x="97007" y="41404"/>
            <a:ext cx="7157324" cy="14509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5" cstate="email"/>
          <a:srcRect t="22470"/>
          <a:stretch>
            <a:fillRect/>
          </a:stretch>
        </p:blipFill>
        <p:spPr>
          <a:xfrm flipH="1">
            <a:off x="101110" y="110149"/>
            <a:ext cx="6224555" cy="11627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6" cstate="email"/>
          <a:srcRect l="1861"/>
          <a:stretch>
            <a:fillRect/>
          </a:stretch>
        </p:blipFill>
        <p:spPr>
          <a:xfrm>
            <a:off x="101110" y="5354321"/>
            <a:ext cx="7809720" cy="150240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6" cstate="email"/>
          <a:srcRect l="1869"/>
          <a:stretch>
            <a:fillRect/>
          </a:stretch>
        </p:blipFill>
        <p:spPr>
          <a:xfrm flipH="1">
            <a:off x="4281805" y="5353685"/>
            <a:ext cx="7809085" cy="1503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37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39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 rotWithShape="1">
          <a:blip r:embed="rId40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 rotWithShape="1">
          <a:blip r:embed="rId41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42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>
            <a:off x="4464685" y="2880360"/>
            <a:ext cx="1402080" cy="10306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 flipH="1">
            <a:off x="6325235" y="2880360"/>
            <a:ext cx="1402080" cy="103060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 rotWithShape="1">
          <a:blip r:embed="rId44"/>
          <a:srcRect t="249"/>
          <a:stretch>
            <a:fillRect/>
          </a:stretch>
        </p:blipFill>
        <p:spPr>
          <a:xfrm>
            <a:off x="726397" y="2273403"/>
            <a:ext cx="10471789" cy="2711640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5"/>
            </p:custDataLst>
          </p:nvPr>
        </p:nvSpPr>
        <p:spPr>
          <a:xfrm>
            <a:off x="2506129" y="1181221"/>
            <a:ext cx="7179742" cy="2177191"/>
          </a:xfrm>
          <a:noFill/>
        </p:spPr>
        <p:txBody>
          <a:bodyPr wrap="square" rtlCol="0">
            <a:normAutofit/>
          </a:bodyPr>
          <a:lstStyle>
            <a:lvl1pPr marL="0" indent="0" algn="ctr">
              <a:buNone/>
              <a:defRPr lang="zh-CN" altLang="en-US" sz="11500" dirty="0">
                <a:solidFill>
                  <a:schemeClr val="dk1">
                    <a:lumMod val="80000"/>
                    <a:lumOff val="2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编号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506345" y="3660775"/>
            <a:ext cx="7179945" cy="677545"/>
          </a:xfrm>
        </p:spPr>
        <p:txBody>
          <a:bodyPr vert="horz" lIns="90000" tIns="46800" rIns="90000" bIns="0" rtlCol="0" anchor="ctr" anchorCtr="0">
            <a:normAutofit fontScale="9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600" b="1" u="none" strike="noStrike" cap="none" spc="300" normalizeH="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061275"/>
            <a:ext cx="5157787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061275"/>
            <a:ext cx="5183188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29600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474536" y="1284605"/>
            <a:ext cx="9242929" cy="1955165"/>
          </a:xfrm>
        </p:spPr>
        <p:txBody>
          <a:bodyPr vert="horz" lIns="101600" tIns="38100" rIns="25400" bIns="381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11500" b="0" i="0" u="none" strike="noStrike" cap="none" spc="6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sym typeface="+mn-ea"/>
              </a:defRPr>
            </a:lvl1pPr>
          </a:lstStyle>
          <a:p>
            <a:pPr marL="0" marR="0"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474536" y="4988581"/>
            <a:ext cx="9242929" cy="560482"/>
          </a:xfrm>
        </p:spPr>
        <p:txBody>
          <a:bodyPr vert="horz" lIns="90000" tIns="46800" rIns="90000" bIns="0" rtlCol="0" anchor="b" anchorCtr="0">
            <a:normAutofit fontScale="92500" lnSpcReduction="1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74536" y="5629276"/>
            <a:ext cx="9242929" cy="642548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567180" y="947012"/>
            <a:ext cx="9057640" cy="2032423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1000" b="1" u="none" strike="noStrike" cap="none" spc="600" normalizeH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2818259" y="4928734"/>
            <a:ext cx="6555483" cy="684151"/>
          </a:xfrm>
        </p:spPr>
        <p:txBody>
          <a:bodyPr vert="horz" lIns="46800" tIns="46800" rIns="90000" bIns="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20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2818259" y="5669378"/>
            <a:ext cx="6555483" cy="598717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231515" y="2865120"/>
            <a:ext cx="1617980" cy="1030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1429385" y="2748915"/>
            <a:ext cx="1402080" cy="1030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email"/>
          <a:srcRect l="1983"/>
          <a:stretch>
            <a:fillRect/>
          </a:stretch>
        </p:blipFill>
        <p:spPr>
          <a:xfrm>
            <a:off x="110836" y="5353685"/>
            <a:ext cx="7799994" cy="15024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/>
          <a:srcRect l="1992"/>
          <a:stretch>
            <a:fillRect/>
          </a:stretch>
        </p:blipFill>
        <p:spPr>
          <a:xfrm flipH="1">
            <a:off x="4281805" y="5353685"/>
            <a:ext cx="7799359" cy="1503045"/>
          </a:xfrm>
          <a:prstGeom prst="rect">
            <a:avLst/>
          </a:prstGeom>
        </p:spPr>
      </p:pic>
      <p:pic>
        <p:nvPicPr>
          <p:cNvPr id="17" name="图片 16"/>
          <p:cNvPicPr/>
          <p:nvPr userDrawn="1">
            <p:custDataLst>
              <p:tags r:id="rId9"/>
            </p:custDataLst>
          </p:nvPr>
        </p:nvPicPr>
        <p:blipFill>
          <a:blip r:embed="rId16" cstate="email"/>
          <a:stretch>
            <a:fillRect/>
          </a:stretch>
        </p:blipFill>
        <p:spPr>
          <a:xfrm>
            <a:off x="0" y="1"/>
            <a:ext cx="12189600" cy="6858000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429385" y="1083134"/>
            <a:ext cx="3308869" cy="2330834"/>
          </a:xfrm>
          <a:noFill/>
        </p:spPr>
        <p:txBody>
          <a:bodyPr wrap="square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/>
          <p:nvPr userDrawn="1">
            <p:custDataLst>
              <p:tags r:id="rId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9" cstate="email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32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33" cstate="email"/>
          <a:srcRect/>
          <a:stretch>
            <a:fillRect/>
          </a:stretch>
        </p:blipFill>
        <p:spPr>
          <a:xfrm>
            <a:off x="10811727" y="5549063"/>
            <a:ext cx="817419" cy="11387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 cstate="email"/>
          <a:stretch>
            <a:fillRect/>
          </a:stretch>
        </p:blipFill>
        <p:spPr>
          <a:xfrm>
            <a:off x="4789714" y="41404"/>
            <a:ext cx="7157324" cy="14509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5" cstate="email"/>
          <a:srcRect t="24229" r="2397"/>
          <a:stretch>
            <a:fillRect/>
          </a:stretch>
        </p:blipFill>
        <p:spPr>
          <a:xfrm>
            <a:off x="6015559" y="136525"/>
            <a:ext cx="6075331" cy="11363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email"/>
          <a:stretch>
            <a:fillRect/>
          </a:stretch>
        </p:blipFill>
        <p:spPr>
          <a:xfrm flipH="1">
            <a:off x="97007" y="41404"/>
            <a:ext cx="7157324" cy="14509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5" cstate="email"/>
          <a:srcRect t="22470"/>
          <a:stretch>
            <a:fillRect/>
          </a:stretch>
        </p:blipFill>
        <p:spPr>
          <a:xfrm flipH="1">
            <a:off x="101110" y="110149"/>
            <a:ext cx="6224555" cy="11627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6" cstate="email"/>
          <a:srcRect l="1861"/>
          <a:stretch>
            <a:fillRect/>
          </a:stretch>
        </p:blipFill>
        <p:spPr>
          <a:xfrm>
            <a:off x="101110" y="5354321"/>
            <a:ext cx="7809720" cy="150240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6" cstate="email"/>
          <a:srcRect l="1869"/>
          <a:stretch>
            <a:fillRect/>
          </a:stretch>
        </p:blipFill>
        <p:spPr>
          <a:xfrm flipH="1">
            <a:off x="4281805" y="5353685"/>
            <a:ext cx="7809085" cy="1503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37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39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 rotWithShape="1">
          <a:blip r:embed="rId40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 rotWithShape="1">
          <a:blip r:embed="rId41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42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>
            <a:off x="4464685" y="2880360"/>
            <a:ext cx="1402080" cy="10306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 flipH="1">
            <a:off x="6325235" y="2880360"/>
            <a:ext cx="1402080" cy="103060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 rotWithShape="1">
          <a:blip r:embed="rId44"/>
          <a:srcRect t="249"/>
          <a:stretch>
            <a:fillRect/>
          </a:stretch>
        </p:blipFill>
        <p:spPr>
          <a:xfrm>
            <a:off x="726397" y="2273403"/>
            <a:ext cx="10471789" cy="2711640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5"/>
            </p:custDataLst>
          </p:nvPr>
        </p:nvSpPr>
        <p:spPr>
          <a:xfrm>
            <a:off x="2506129" y="1181221"/>
            <a:ext cx="7179742" cy="2177191"/>
          </a:xfrm>
          <a:noFill/>
        </p:spPr>
        <p:txBody>
          <a:bodyPr wrap="square" rtlCol="0">
            <a:normAutofit/>
          </a:bodyPr>
          <a:lstStyle>
            <a:lvl1pPr marL="0" indent="0" algn="ctr">
              <a:buNone/>
              <a:defRPr lang="zh-CN" altLang="en-US" sz="11500" dirty="0">
                <a:solidFill>
                  <a:schemeClr val="dk1">
                    <a:lumMod val="80000"/>
                    <a:lumOff val="2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编号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506345" y="3660775"/>
            <a:ext cx="7179945" cy="677545"/>
          </a:xfrm>
        </p:spPr>
        <p:txBody>
          <a:bodyPr vert="horz" lIns="90000" tIns="46800" rIns="90000" bIns="0" rtlCol="0" anchor="ctr" anchorCtr="0">
            <a:normAutofit fontScale="9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600" b="1" u="none" strike="noStrike" cap="none" spc="300" normalizeH="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061275"/>
            <a:ext cx="5157787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061275"/>
            <a:ext cx="5183188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29600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474536" y="1284605"/>
            <a:ext cx="9242929" cy="1955165"/>
          </a:xfrm>
        </p:spPr>
        <p:txBody>
          <a:bodyPr vert="horz" lIns="101600" tIns="38100" rIns="25400" bIns="381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11500" b="0" i="0" u="none" strike="noStrike" cap="none" spc="6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sym typeface="+mn-ea"/>
              </a:defRPr>
            </a:lvl1pPr>
          </a:lstStyle>
          <a:p>
            <a:pPr marL="0" marR="0"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474536" y="4988581"/>
            <a:ext cx="9242929" cy="560482"/>
          </a:xfrm>
        </p:spPr>
        <p:txBody>
          <a:bodyPr vert="horz" lIns="90000" tIns="46800" rIns="90000" bIns="0" rtlCol="0" anchor="b" anchorCtr="0">
            <a:normAutofit fontScale="92500" lnSpcReduction="1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74536" y="5629276"/>
            <a:ext cx="9242929" cy="642548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567180" y="947012"/>
            <a:ext cx="9057640" cy="2032423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1000" b="1" u="none" strike="noStrike" cap="none" spc="600" normalizeH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2818259" y="4928734"/>
            <a:ext cx="6555483" cy="684151"/>
          </a:xfrm>
        </p:spPr>
        <p:txBody>
          <a:bodyPr vert="horz" lIns="46800" tIns="46800" rIns="90000" bIns="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20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2818259" y="5669378"/>
            <a:ext cx="6555483" cy="598717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231515" y="2865120"/>
            <a:ext cx="1617980" cy="1030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1429385" y="2748915"/>
            <a:ext cx="1402080" cy="1030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email"/>
          <a:srcRect l="1983"/>
          <a:stretch>
            <a:fillRect/>
          </a:stretch>
        </p:blipFill>
        <p:spPr>
          <a:xfrm>
            <a:off x="110836" y="5353685"/>
            <a:ext cx="7799994" cy="15024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/>
          <a:srcRect l="1992"/>
          <a:stretch>
            <a:fillRect/>
          </a:stretch>
        </p:blipFill>
        <p:spPr>
          <a:xfrm flipH="1">
            <a:off x="4281805" y="5353685"/>
            <a:ext cx="7799359" cy="1503045"/>
          </a:xfrm>
          <a:prstGeom prst="rect">
            <a:avLst/>
          </a:prstGeom>
        </p:spPr>
      </p:pic>
      <p:pic>
        <p:nvPicPr>
          <p:cNvPr id="17" name="图片 16"/>
          <p:cNvPicPr/>
          <p:nvPr userDrawn="1">
            <p:custDataLst>
              <p:tags r:id="rId9"/>
            </p:custDataLst>
          </p:nvPr>
        </p:nvPicPr>
        <p:blipFill>
          <a:blip r:embed="rId16" cstate="email"/>
          <a:stretch>
            <a:fillRect/>
          </a:stretch>
        </p:blipFill>
        <p:spPr>
          <a:xfrm>
            <a:off x="0" y="1"/>
            <a:ext cx="12189600" cy="6858000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429385" y="1083134"/>
            <a:ext cx="3308869" cy="2330834"/>
          </a:xfrm>
          <a:noFill/>
        </p:spPr>
        <p:txBody>
          <a:bodyPr wrap="square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/>
          <p:nvPr userDrawn="1">
            <p:custDataLst>
              <p:tags r:id="rId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9" cstate="email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32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33" cstate="email"/>
          <a:srcRect/>
          <a:stretch>
            <a:fillRect/>
          </a:stretch>
        </p:blipFill>
        <p:spPr>
          <a:xfrm>
            <a:off x="10811727" y="5549063"/>
            <a:ext cx="817419" cy="11387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 cstate="email"/>
          <a:stretch>
            <a:fillRect/>
          </a:stretch>
        </p:blipFill>
        <p:spPr>
          <a:xfrm>
            <a:off x="4789714" y="41404"/>
            <a:ext cx="7157324" cy="14509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5" cstate="email"/>
          <a:srcRect t="24229" r="2397"/>
          <a:stretch>
            <a:fillRect/>
          </a:stretch>
        </p:blipFill>
        <p:spPr>
          <a:xfrm>
            <a:off x="6015559" y="136525"/>
            <a:ext cx="6075331" cy="11363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email"/>
          <a:stretch>
            <a:fillRect/>
          </a:stretch>
        </p:blipFill>
        <p:spPr>
          <a:xfrm flipH="1">
            <a:off x="97007" y="41404"/>
            <a:ext cx="7157324" cy="14509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5" cstate="email"/>
          <a:srcRect t="22470"/>
          <a:stretch>
            <a:fillRect/>
          </a:stretch>
        </p:blipFill>
        <p:spPr>
          <a:xfrm flipH="1">
            <a:off x="101110" y="110149"/>
            <a:ext cx="6224555" cy="11627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6" cstate="email"/>
          <a:srcRect l="1861"/>
          <a:stretch>
            <a:fillRect/>
          </a:stretch>
        </p:blipFill>
        <p:spPr>
          <a:xfrm>
            <a:off x="101110" y="5354321"/>
            <a:ext cx="7809720" cy="150240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6" cstate="email"/>
          <a:srcRect l="1869"/>
          <a:stretch>
            <a:fillRect/>
          </a:stretch>
        </p:blipFill>
        <p:spPr>
          <a:xfrm flipH="1">
            <a:off x="4281805" y="5353685"/>
            <a:ext cx="7809085" cy="1503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37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39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 rotWithShape="1">
          <a:blip r:embed="rId40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 rotWithShape="1">
          <a:blip r:embed="rId41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42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>
            <a:off x="4464685" y="2880360"/>
            <a:ext cx="1402080" cy="10306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 flipH="1">
            <a:off x="6325235" y="2880360"/>
            <a:ext cx="1402080" cy="103060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 rotWithShape="1">
          <a:blip r:embed="rId44"/>
          <a:srcRect t="249"/>
          <a:stretch>
            <a:fillRect/>
          </a:stretch>
        </p:blipFill>
        <p:spPr>
          <a:xfrm>
            <a:off x="726397" y="2273403"/>
            <a:ext cx="10471789" cy="2711640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5"/>
            </p:custDataLst>
          </p:nvPr>
        </p:nvSpPr>
        <p:spPr>
          <a:xfrm>
            <a:off x="2506129" y="1181221"/>
            <a:ext cx="7179742" cy="2177191"/>
          </a:xfrm>
          <a:noFill/>
        </p:spPr>
        <p:txBody>
          <a:bodyPr wrap="square" rtlCol="0">
            <a:normAutofit/>
          </a:bodyPr>
          <a:lstStyle>
            <a:lvl1pPr marL="0" indent="0" algn="ctr">
              <a:buNone/>
              <a:defRPr lang="zh-CN" altLang="en-US" sz="11500" dirty="0">
                <a:solidFill>
                  <a:schemeClr val="dk1">
                    <a:lumMod val="80000"/>
                    <a:lumOff val="2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编号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506345" y="3660775"/>
            <a:ext cx="7179945" cy="677545"/>
          </a:xfrm>
        </p:spPr>
        <p:txBody>
          <a:bodyPr vert="horz" lIns="90000" tIns="46800" rIns="90000" bIns="0" rtlCol="0" anchor="ctr" anchorCtr="0">
            <a:normAutofit fontScale="9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600" b="1" u="none" strike="noStrike" cap="none" spc="300" normalizeH="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061275"/>
            <a:ext cx="5157787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061275"/>
            <a:ext cx="5183188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29600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474536" y="1284605"/>
            <a:ext cx="9242929" cy="1955165"/>
          </a:xfrm>
        </p:spPr>
        <p:txBody>
          <a:bodyPr vert="horz" lIns="101600" tIns="38100" rIns="25400" bIns="381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11500" b="0" i="0" u="none" strike="noStrike" cap="none" spc="6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sym typeface="+mn-ea"/>
              </a:defRPr>
            </a:lvl1pPr>
          </a:lstStyle>
          <a:p>
            <a:pPr marL="0" marR="0"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474536" y="4988581"/>
            <a:ext cx="9242929" cy="560482"/>
          </a:xfrm>
        </p:spPr>
        <p:txBody>
          <a:bodyPr vert="horz" lIns="90000" tIns="46800" rIns="90000" bIns="0" rtlCol="0" anchor="b" anchorCtr="0">
            <a:normAutofit fontScale="92500" lnSpcReduction="1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74536" y="5629276"/>
            <a:ext cx="9242929" cy="642548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567180" y="947012"/>
            <a:ext cx="9057640" cy="2032423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1000" b="1" u="none" strike="noStrike" cap="none" spc="600" normalizeH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2818259" y="4928734"/>
            <a:ext cx="6555483" cy="684151"/>
          </a:xfrm>
        </p:spPr>
        <p:txBody>
          <a:bodyPr vert="horz" lIns="46800" tIns="46800" rIns="90000" bIns="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20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2818259" y="5669378"/>
            <a:ext cx="6555483" cy="598717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231515" y="2865120"/>
            <a:ext cx="1617980" cy="1030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1429385" y="2748915"/>
            <a:ext cx="1402080" cy="1030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email"/>
          <a:srcRect l="1983"/>
          <a:stretch>
            <a:fillRect/>
          </a:stretch>
        </p:blipFill>
        <p:spPr>
          <a:xfrm>
            <a:off x="110836" y="5353685"/>
            <a:ext cx="7799994" cy="15024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/>
          <a:srcRect l="1992"/>
          <a:stretch>
            <a:fillRect/>
          </a:stretch>
        </p:blipFill>
        <p:spPr>
          <a:xfrm flipH="1">
            <a:off x="4281805" y="5353685"/>
            <a:ext cx="7799359" cy="1503045"/>
          </a:xfrm>
          <a:prstGeom prst="rect">
            <a:avLst/>
          </a:prstGeom>
        </p:spPr>
      </p:pic>
      <p:pic>
        <p:nvPicPr>
          <p:cNvPr id="17" name="图片 16"/>
          <p:cNvPicPr/>
          <p:nvPr userDrawn="1">
            <p:custDataLst>
              <p:tags r:id="rId9"/>
            </p:custDataLst>
          </p:nvPr>
        </p:nvPicPr>
        <p:blipFill>
          <a:blip r:embed="rId16" cstate="email"/>
          <a:stretch>
            <a:fillRect/>
          </a:stretch>
        </p:blipFill>
        <p:spPr>
          <a:xfrm>
            <a:off x="0" y="1"/>
            <a:ext cx="12189600" cy="6858000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429385" y="1083134"/>
            <a:ext cx="3308869" cy="2330834"/>
          </a:xfrm>
          <a:noFill/>
        </p:spPr>
        <p:txBody>
          <a:bodyPr wrap="square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/>
          <p:nvPr userDrawn="1">
            <p:custDataLst>
              <p:tags r:id="rId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9" cstate="email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32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33" cstate="email"/>
          <a:srcRect/>
          <a:stretch>
            <a:fillRect/>
          </a:stretch>
        </p:blipFill>
        <p:spPr>
          <a:xfrm>
            <a:off x="10811727" y="5549063"/>
            <a:ext cx="817419" cy="11387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 cstate="email"/>
          <a:stretch>
            <a:fillRect/>
          </a:stretch>
        </p:blipFill>
        <p:spPr>
          <a:xfrm>
            <a:off x="4789714" y="41404"/>
            <a:ext cx="7157324" cy="14509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5" cstate="email"/>
          <a:srcRect t="24229" r="2397"/>
          <a:stretch>
            <a:fillRect/>
          </a:stretch>
        </p:blipFill>
        <p:spPr>
          <a:xfrm>
            <a:off x="6015559" y="136525"/>
            <a:ext cx="6075331" cy="11363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email"/>
          <a:stretch>
            <a:fillRect/>
          </a:stretch>
        </p:blipFill>
        <p:spPr>
          <a:xfrm flipH="1">
            <a:off x="97007" y="41404"/>
            <a:ext cx="7157324" cy="14509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5" cstate="email"/>
          <a:srcRect t="22470"/>
          <a:stretch>
            <a:fillRect/>
          </a:stretch>
        </p:blipFill>
        <p:spPr>
          <a:xfrm flipH="1">
            <a:off x="101110" y="110149"/>
            <a:ext cx="6224555" cy="11627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6" cstate="email"/>
          <a:srcRect l="1861"/>
          <a:stretch>
            <a:fillRect/>
          </a:stretch>
        </p:blipFill>
        <p:spPr>
          <a:xfrm>
            <a:off x="101110" y="5354321"/>
            <a:ext cx="7809720" cy="150240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6" cstate="email"/>
          <a:srcRect l="1869"/>
          <a:stretch>
            <a:fillRect/>
          </a:stretch>
        </p:blipFill>
        <p:spPr>
          <a:xfrm flipH="1">
            <a:off x="4281805" y="5353685"/>
            <a:ext cx="7809085" cy="1503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37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39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 rotWithShape="1">
          <a:blip r:embed="rId40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 rotWithShape="1">
          <a:blip r:embed="rId41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42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>
            <a:off x="4464685" y="2880360"/>
            <a:ext cx="1402080" cy="10306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 flipH="1">
            <a:off x="6325235" y="2880360"/>
            <a:ext cx="1402080" cy="103060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 rotWithShape="1">
          <a:blip r:embed="rId44"/>
          <a:srcRect t="249"/>
          <a:stretch>
            <a:fillRect/>
          </a:stretch>
        </p:blipFill>
        <p:spPr>
          <a:xfrm>
            <a:off x="726397" y="2273403"/>
            <a:ext cx="10471789" cy="2711640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5"/>
            </p:custDataLst>
          </p:nvPr>
        </p:nvSpPr>
        <p:spPr>
          <a:xfrm>
            <a:off x="2506129" y="1181221"/>
            <a:ext cx="7179742" cy="2177191"/>
          </a:xfrm>
          <a:noFill/>
        </p:spPr>
        <p:txBody>
          <a:bodyPr wrap="square" rtlCol="0">
            <a:normAutofit/>
          </a:bodyPr>
          <a:lstStyle>
            <a:lvl1pPr marL="0" indent="0" algn="ctr">
              <a:buNone/>
              <a:defRPr lang="zh-CN" altLang="en-US" sz="11500" dirty="0">
                <a:solidFill>
                  <a:schemeClr val="dk1">
                    <a:lumMod val="80000"/>
                    <a:lumOff val="2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编号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506345" y="3660775"/>
            <a:ext cx="7179945" cy="677545"/>
          </a:xfrm>
        </p:spPr>
        <p:txBody>
          <a:bodyPr vert="horz" lIns="90000" tIns="46800" rIns="90000" bIns="0" rtlCol="0" anchor="ctr" anchorCtr="0">
            <a:normAutofit fontScale="9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600" b="1" u="none" strike="noStrike" cap="none" spc="300" normalizeH="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061275"/>
            <a:ext cx="5157787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061275"/>
            <a:ext cx="5183188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29600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474536" y="1284605"/>
            <a:ext cx="9242929" cy="1955165"/>
          </a:xfrm>
        </p:spPr>
        <p:txBody>
          <a:bodyPr vert="horz" lIns="101600" tIns="38100" rIns="25400" bIns="381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11500" b="0" i="0" u="none" strike="noStrike" cap="none" spc="6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sym typeface="+mn-ea"/>
              </a:defRPr>
            </a:lvl1pPr>
          </a:lstStyle>
          <a:p>
            <a:pPr marL="0" marR="0"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474536" y="4988581"/>
            <a:ext cx="9242929" cy="560482"/>
          </a:xfrm>
        </p:spPr>
        <p:txBody>
          <a:bodyPr vert="horz" lIns="90000" tIns="46800" rIns="90000" bIns="0" rtlCol="0" anchor="b" anchorCtr="0">
            <a:normAutofit fontScale="92500" lnSpcReduction="1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74536" y="5629276"/>
            <a:ext cx="9242929" cy="642548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567180" y="947012"/>
            <a:ext cx="9057640" cy="2032423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1000" b="1" u="none" strike="noStrike" cap="none" spc="600" normalizeH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2818259" y="4928734"/>
            <a:ext cx="6555483" cy="684151"/>
          </a:xfrm>
        </p:spPr>
        <p:txBody>
          <a:bodyPr vert="horz" lIns="46800" tIns="46800" rIns="90000" bIns="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20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2818259" y="5669378"/>
            <a:ext cx="6555483" cy="598717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231515" y="2865120"/>
            <a:ext cx="1617980" cy="10306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1429385" y="2748915"/>
            <a:ext cx="1402080" cy="10306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 cstate="email"/>
          <a:srcRect l="1983"/>
          <a:stretch>
            <a:fillRect/>
          </a:stretch>
        </p:blipFill>
        <p:spPr>
          <a:xfrm>
            <a:off x="110836" y="5353685"/>
            <a:ext cx="7799994" cy="15024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5" cstate="email"/>
          <a:srcRect l="1992"/>
          <a:stretch>
            <a:fillRect/>
          </a:stretch>
        </p:blipFill>
        <p:spPr>
          <a:xfrm flipH="1">
            <a:off x="4281805" y="5353685"/>
            <a:ext cx="7799359" cy="1503045"/>
          </a:xfrm>
          <a:prstGeom prst="rect">
            <a:avLst/>
          </a:prstGeom>
        </p:spPr>
      </p:pic>
      <p:pic>
        <p:nvPicPr>
          <p:cNvPr id="17" name="图片 16"/>
          <p:cNvPicPr/>
          <p:nvPr userDrawn="1">
            <p:custDataLst>
              <p:tags r:id="rId9"/>
            </p:custDataLst>
          </p:nvPr>
        </p:nvPicPr>
        <p:blipFill>
          <a:blip r:embed="rId16" cstate="email"/>
          <a:stretch>
            <a:fillRect/>
          </a:stretch>
        </p:blipFill>
        <p:spPr>
          <a:xfrm>
            <a:off x="0" y="1"/>
            <a:ext cx="12189600" cy="6858000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429385" y="1083134"/>
            <a:ext cx="3308869" cy="2330834"/>
          </a:xfrm>
          <a:noFill/>
        </p:spPr>
        <p:txBody>
          <a:bodyPr wrap="square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标题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/>
          <p:nvPr userDrawn="1">
            <p:custDataLst>
              <p:tags r:id="rId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9" cstate="email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32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33" cstate="email"/>
          <a:srcRect/>
          <a:stretch>
            <a:fillRect/>
          </a:stretch>
        </p:blipFill>
        <p:spPr>
          <a:xfrm>
            <a:off x="10811727" y="5549063"/>
            <a:ext cx="817419" cy="113876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 cstate="email"/>
          <a:stretch>
            <a:fillRect/>
          </a:stretch>
        </p:blipFill>
        <p:spPr>
          <a:xfrm>
            <a:off x="4789714" y="41404"/>
            <a:ext cx="7157324" cy="14509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5" cstate="email"/>
          <a:srcRect t="24229" r="2397"/>
          <a:stretch>
            <a:fillRect/>
          </a:stretch>
        </p:blipFill>
        <p:spPr>
          <a:xfrm>
            <a:off x="6015559" y="136525"/>
            <a:ext cx="6075331" cy="11363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email"/>
          <a:stretch>
            <a:fillRect/>
          </a:stretch>
        </p:blipFill>
        <p:spPr>
          <a:xfrm flipH="1">
            <a:off x="97007" y="41404"/>
            <a:ext cx="7157324" cy="14509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5" cstate="email"/>
          <a:srcRect t="22470"/>
          <a:stretch>
            <a:fillRect/>
          </a:stretch>
        </p:blipFill>
        <p:spPr>
          <a:xfrm flipH="1">
            <a:off x="101110" y="110149"/>
            <a:ext cx="6224555" cy="11627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6" cstate="email"/>
          <a:srcRect l="1861"/>
          <a:stretch>
            <a:fillRect/>
          </a:stretch>
        </p:blipFill>
        <p:spPr>
          <a:xfrm>
            <a:off x="101110" y="5354321"/>
            <a:ext cx="7809720" cy="150240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6" cstate="email"/>
          <a:srcRect l="1869"/>
          <a:stretch>
            <a:fillRect/>
          </a:stretch>
        </p:blipFill>
        <p:spPr>
          <a:xfrm flipH="1">
            <a:off x="4281805" y="5353685"/>
            <a:ext cx="7809085" cy="1503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37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39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 rotWithShape="1">
          <a:blip r:embed="rId40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 rotWithShape="1">
          <a:blip r:embed="rId41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42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>
            <a:off x="4464685" y="2880360"/>
            <a:ext cx="1402080" cy="10306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 rotWithShape="1">
          <a:blip r:embed="rId43" cstate="email"/>
          <a:srcRect/>
          <a:stretch>
            <a:fillRect/>
          </a:stretch>
        </p:blipFill>
        <p:spPr>
          <a:xfrm flipH="1">
            <a:off x="6325235" y="2880360"/>
            <a:ext cx="1402080" cy="103060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 rotWithShape="1">
          <a:blip r:embed="rId44"/>
          <a:srcRect t="249"/>
          <a:stretch>
            <a:fillRect/>
          </a:stretch>
        </p:blipFill>
        <p:spPr>
          <a:xfrm>
            <a:off x="726397" y="2273403"/>
            <a:ext cx="10471789" cy="2711640"/>
          </a:xfrm>
          <a:prstGeom prst="rect">
            <a:avLst/>
          </a:prstGeom>
        </p:spPr>
      </p:pic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5"/>
            </p:custDataLst>
          </p:nvPr>
        </p:nvSpPr>
        <p:spPr>
          <a:xfrm>
            <a:off x="2506129" y="1181221"/>
            <a:ext cx="7179742" cy="2177191"/>
          </a:xfrm>
          <a:noFill/>
        </p:spPr>
        <p:txBody>
          <a:bodyPr wrap="square" rtlCol="0">
            <a:normAutofit/>
          </a:bodyPr>
          <a:lstStyle>
            <a:lvl1pPr marL="0" indent="0" algn="ctr">
              <a:buNone/>
              <a:defRPr lang="zh-CN" altLang="en-US" sz="11500" dirty="0">
                <a:solidFill>
                  <a:schemeClr val="dk1">
                    <a:lumMod val="80000"/>
                    <a:lumOff val="2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编号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506345" y="3660775"/>
            <a:ext cx="7179945" cy="677545"/>
          </a:xfrm>
        </p:spPr>
        <p:txBody>
          <a:bodyPr vert="horz" lIns="90000" tIns="46800" rIns="90000" bIns="0" rtlCol="0" anchor="ctr" anchorCtr="0">
            <a:normAutofit fontScale="9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600" b="1" u="none" strike="noStrike" cap="none" spc="300" normalizeH="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lvl="0" algn="ctr" fontAlgn="auto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061275"/>
            <a:ext cx="5157787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061275"/>
            <a:ext cx="5183188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29600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 rotWithShape="1">
          <a:blip r:embed="rId21" cstate="email"/>
          <a:srcRect t="2901"/>
          <a:stretch>
            <a:fillRect/>
          </a:stretch>
        </p:blipFill>
        <p:spPr>
          <a:xfrm>
            <a:off x="3000" y="198950"/>
            <a:ext cx="12186000" cy="6659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2" cstate="email"/>
          <a:stretch>
            <a:fillRect/>
          </a:stretch>
        </p:blipFill>
        <p:spPr>
          <a:xfrm>
            <a:off x="3601278" y="2557745"/>
            <a:ext cx="1315368" cy="12642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344696" y="2467182"/>
            <a:ext cx="6956834" cy="20753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370945" y="3736870"/>
            <a:ext cx="7461058" cy="179766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26397" y="2145647"/>
            <a:ext cx="10471789" cy="27184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26" cstate="email"/>
          <a:stretch>
            <a:fillRect/>
          </a:stretch>
        </p:blipFill>
        <p:spPr>
          <a:xfrm>
            <a:off x="2370945" y="4162819"/>
            <a:ext cx="8579120" cy="17392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1628351" y="4474154"/>
            <a:ext cx="9726413" cy="12349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28" cstate="email"/>
          <a:stretch>
            <a:fillRect/>
          </a:stretch>
        </p:blipFill>
        <p:spPr>
          <a:xfrm>
            <a:off x="4530270" y="1497030"/>
            <a:ext cx="3962743" cy="9815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29" cstate="email"/>
          <a:srcRect/>
          <a:stretch>
            <a:fillRect/>
          </a:stretch>
        </p:blipFill>
        <p:spPr>
          <a:xfrm>
            <a:off x="4570817" y="1180982"/>
            <a:ext cx="1177636" cy="4710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30" cstate="email"/>
          <a:srcRect/>
          <a:stretch>
            <a:fillRect/>
          </a:stretch>
        </p:blipFill>
        <p:spPr>
          <a:xfrm>
            <a:off x="765101" y="198950"/>
            <a:ext cx="1316182" cy="13993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31" cstate="email"/>
          <a:stretch>
            <a:fillRect/>
          </a:stretch>
        </p:blipFill>
        <p:spPr>
          <a:xfrm>
            <a:off x="7691930" y="2607124"/>
            <a:ext cx="560881" cy="13778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1474536" y="1284605"/>
            <a:ext cx="9242929" cy="1955165"/>
          </a:xfrm>
        </p:spPr>
        <p:txBody>
          <a:bodyPr vert="horz" lIns="101600" tIns="38100" rIns="25400" bIns="381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11500" b="0" i="0" u="none" strike="noStrike" cap="none" spc="6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sym typeface="+mn-ea"/>
              </a:defRPr>
            </a:lvl1pPr>
          </a:lstStyle>
          <a:p>
            <a:pPr marL="0" marR="0" lvl="0" algn="ctr" fontAlgn="auto"/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4"/>
            </p:custDataLst>
          </p:nvPr>
        </p:nvSpPr>
        <p:spPr>
          <a:xfrm>
            <a:off x="1474536" y="4988581"/>
            <a:ext cx="9242929" cy="560482"/>
          </a:xfrm>
        </p:spPr>
        <p:txBody>
          <a:bodyPr vert="horz" lIns="90000" tIns="46800" rIns="90000" bIns="0" rtlCol="0" anchor="b" anchorCtr="0">
            <a:normAutofit fontScale="92500" lnSpcReduction="10000"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32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74536" y="5629276"/>
            <a:ext cx="9242929" cy="642548"/>
          </a:xfrm>
        </p:spPr>
        <p:txBody>
          <a:bodyPr vert="horz" lIns="90000" tIns="0" rIns="90000" bIns="4680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1400" u="none" strike="noStrike" cap="none" spc="150" normalizeH="0" baseline="0" dirty="0">
                <a:solidFill>
                  <a:schemeClr val="accent1">
                    <a:lumMod val="75000"/>
                  </a:schemeClr>
                </a:solidFill>
                <a:uFillTx/>
                <a:latin typeface="+mn-ea"/>
                <a:ea typeface="+mn-ea"/>
              </a:defRPr>
            </a:lvl1pPr>
          </a:lstStyle>
          <a:p>
            <a:pPr marL="228600" lvl="0" indent="-228600" algn="ctr" fontAlgn="auto">
              <a:spcBef>
                <a:spcPts val="0"/>
              </a:spcBef>
              <a:spcAft>
                <a:spcPts val="1000"/>
              </a:spcAft>
            </a:pPr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1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32.xml"/><Relationship Id="rId19" Type="http://schemas.openxmlformats.org/officeDocument/2006/relationships/tags" Target="../tags/tag12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230.xml"/><Relationship Id="rId18" Type="http://schemas.openxmlformats.org/officeDocument/2006/relationships/tags" Target="../tags/tag23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234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23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232.xml"/><Relationship Id="rId10" Type="http://schemas.openxmlformats.org/officeDocument/2006/relationships/slideLayout" Target="../slideLayouts/slideLayout43.xml"/><Relationship Id="rId19" Type="http://schemas.openxmlformats.org/officeDocument/2006/relationships/tags" Target="../tags/tag2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2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344.xml"/><Relationship Id="rId18" Type="http://schemas.openxmlformats.org/officeDocument/2006/relationships/tags" Target="../tags/tag349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348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34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346.xml"/><Relationship Id="rId10" Type="http://schemas.openxmlformats.org/officeDocument/2006/relationships/slideLayout" Target="../slideLayouts/slideLayout54.xml"/><Relationship Id="rId19" Type="http://schemas.openxmlformats.org/officeDocument/2006/relationships/tags" Target="../tags/tag350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3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458.xml"/><Relationship Id="rId18" Type="http://schemas.openxmlformats.org/officeDocument/2006/relationships/tags" Target="../tags/tag4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462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46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460.xml"/><Relationship Id="rId10" Type="http://schemas.openxmlformats.org/officeDocument/2006/relationships/slideLayout" Target="../slideLayouts/slideLayout65.xml"/><Relationship Id="rId19" Type="http://schemas.openxmlformats.org/officeDocument/2006/relationships/tags" Target="../tags/tag46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4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572.xml"/><Relationship Id="rId18" Type="http://schemas.openxmlformats.org/officeDocument/2006/relationships/tags" Target="../tags/tag57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576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57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574.xml"/><Relationship Id="rId10" Type="http://schemas.openxmlformats.org/officeDocument/2006/relationships/slideLayout" Target="../slideLayouts/slideLayout76.xml"/><Relationship Id="rId19" Type="http://schemas.openxmlformats.org/officeDocument/2006/relationships/tags" Target="../tags/tag578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5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686.xml"/><Relationship Id="rId18" Type="http://schemas.openxmlformats.org/officeDocument/2006/relationships/tags" Target="../tags/tag691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690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68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688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692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6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>
            <p:custDataLst>
              <p:tags r:id="rId1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dk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dk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dk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dk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dk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dk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1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0"/>
            <a:ext cx="121896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dk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dk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02.xml"/><Relationship Id="rId2" Type="http://schemas.openxmlformats.org/officeDocument/2006/relationships/tags" Target="../tags/tag801.xml"/><Relationship Id="rId1" Type="http://schemas.openxmlformats.org/officeDocument/2006/relationships/tags" Target="../tags/tag800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38.xml"/><Relationship Id="rId13" Type="http://schemas.openxmlformats.org/officeDocument/2006/relationships/image" Target="../media/image24.png"/><Relationship Id="rId3" Type="http://schemas.openxmlformats.org/officeDocument/2006/relationships/tags" Target="../tags/tag833.xml"/><Relationship Id="rId7" Type="http://schemas.openxmlformats.org/officeDocument/2006/relationships/tags" Target="../tags/tag837.xml"/><Relationship Id="rId12" Type="http://schemas.openxmlformats.org/officeDocument/2006/relationships/slideLayout" Target="../slideLayouts/slideLayout13.xml"/><Relationship Id="rId2" Type="http://schemas.openxmlformats.org/officeDocument/2006/relationships/tags" Target="../tags/tag832.xml"/><Relationship Id="rId1" Type="http://schemas.openxmlformats.org/officeDocument/2006/relationships/tags" Target="../tags/tag831.xml"/><Relationship Id="rId6" Type="http://schemas.openxmlformats.org/officeDocument/2006/relationships/tags" Target="../tags/tag836.xml"/><Relationship Id="rId11" Type="http://schemas.openxmlformats.org/officeDocument/2006/relationships/tags" Target="../tags/tag841.xml"/><Relationship Id="rId5" Type="http://schemas.openxmlformats.org/officeDocument/2006/relationships/tags" Target="../tags/tag835.xml"/><Relationship Id="rId10" Type="http://schemas.openxmlformats.org/officeDocument/2006/relationships/tags" Target="../tags/tag840.xml"/><Relationship Id="rId4" Type="http://schemas.openxmlformats.org/officeDocument/2006/relationships/tags" Target="../tags/tag834.xml"/><Relationship Id="rId9" Type="http://schemas.openxmlformats.org/officeDocument/2006/relationships/tags" Target="../tags/tag839.xml"/><Relationship Id="rId1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49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844.xml"/><Relationship Id="rId7" Type="http://schemas.openxmlformats.org/officeDocument/2006/relationships/tags" Target="../tags/tag848.xml"/><Relationship Id="rId12" Type="http://schemas.openxmlformats.org/officeDocument/2006/relationships/video" Target="../media/media2.mp4"/><Relationship Id="rId2" Type="http://schemas.openxmlformats.org/officeDocument/2006/relationships/tags" Target="../tags/tag843.xml"/><Relationship Id="rId1" Type="http://schemas.openxmlformats.org/officeDocument/2006/relationships/tags" Target="../tags/tag842.xml"/><Relationship Id="rId6" Type="http://schemas.openxmlformats.org/officeDocument/2006/relationships/tags" Target="../tags/tag847.xml"/><Relationship Id="rId11" Type="http://schemas.microsoft.com/office/2007/relationships/media" Target="../media/media2.mp4"/><Relationship Id="rId5" Type="http://schemas.openxmlformats.org/officeDocument/2006/relationships/tags" Target="../tags/tag846.xml"/><Relationship Id="rId10" Type="http://schemas.openxmlformats.org/officeDocument/2006/relationships/tags" Target="../tags/tag851.xml"/><Relationship Id="rId4" Type="http://schemas.openxmlformats.org/officeDocument/2006/relationships/tags" Target="../tags/tag845.xml"/><Relationship Id="rId9" Type="http://schemas.openxmlformats.org/officeDocument/2006/relationships/tags" Target="../tags/tag850.xml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54.xml"/><Relationship Id="rId2" Type="http://schemas.openxmlformats.org/officeDocument/2006/relationships/tags" Target="../tags/tag853.xml"/><Relationship Id="rId1" Type="http://schemas.openxmlformats.org/officeDocument/2006/relationships/tags" Target="../tags/tag852.xml"/><Relationship Id="rId4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62.xml"/><Relationship Id="rId13" Type="http://schemas.openxmlformats.org/officeDocument/2006/relationships/tags" Target="../tags/tag867.xml"/><Relationship Id="rId18" Type="http://schemas.openxmlformats.org/officeDocument/2006/relationships/tags" Target="../tags/tag872.xml"/><Relationship Id="rId3" Type="http://schemas.openxmlformats.org/officeDocument/2006/relationships/tags" Target="../tags/tag857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861.xml"/><Relationship Id="rId12" Type="http://schemas.openxmlformats.org/officeDocument/2006/relationships/tags" Target="../tags/tag866.xml"/><Relationship Id="rId17" Type="http://schemas.openxmlformats.org/officeDocument/2006/relationships/tags" Target="../tags/tag871.xml"/><Relationship Id="rId2" Type="http://schemas.openxmlformats.org/officeDocument/2006/relationships/tags" Target="../tags/tag856.xml"/><Relationship Id="rId16" Type="http://schemas.openxmlformats.org/officeDocument/2006/relationships/tags" Target="../tags/tag870.xml"/><Relationship Id="rId20" Type="http://schemas.openxmlformats.org/officeDocument/2006/relationships/tags" Target="../tags/tag874.xml"/><Relationship Id="rId1" Type="http://schemas.openxmlformats.org/officeDocument/2006/relationships/tags" Target="../tags/tag855.xml"/><Relationship Id="rId6" Type="http://schemas.openxmlformats.org/officeDocument/2006/relationships/tags" Target="../tags/tag860.xml"/><Relationship Id="rId11" Type="http://schemas.openxmlformats.org/officeDocument/2006/relationships/tags" Target="../tags/tag865.xml"/><Relationship Id="rId5" Type="http://schemas.openxmlformats.org/officeDocument/2006/relationships/tags" Target="../tags/tag859.xml"/><Relationship Id="rId15" Type="http://schemas.openxmlformats.org/officeDocument/2006/relationships/tags" Target="../tags/tag869.xml"/><Relationship Id="rId10" Type="http://schemas.openxmlformats.org/officeDocument/2006/relationships/tags" Target="../tags/tag864.xml"/><Relationship Id="rId19" Type="http://schemas.openxmlformats.org/officeDocument/2006/relationships/tags" Target="../tags/tag873.xml"/><Relationship Id="rId4" Type="http://schemas.openxmlformats.org/officeDocument/2006/relationships/tags" Target="../tags/tag858.xml"/><Relationship Id="rId9" Type="http://schemas.openxmlformats.org/officeDocument/2006/relationships/tags" Target="../tags/tag863.xml"/><Relationship Id="rId14" Type="http://schemas.openxmlformats.org/officeDocument/2006/relationships/tags" Target="../tags/tag8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877.xml"/><Relationship Id="rId2" Type="http://schemas.openxmlformats.org/officeDocument/2006/relationships/tags" Target="../tags/tag876.xml"/><Relationship Id="rId1" Type="http://schemas.openxmlformats.org/officeDocument/2006/relationships/tags" Target="../tags/tag875.xml"/><Relationship Id="rId4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878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86.xml"/><Relationship Id="rId13" Type="http://schemas.openxmlformats.org/officeDocument/2006/relationships/tags" Target="../tags/tag891.xml"/><Relationship Id="rId18" Type="http://schemas.openxmlformats.org/officeDocument/2006/relationships/slideLayout" Target="../slideLayouts/slideLayout13.xml"/><Relationship Id="rId3" Type="http://schemas.openxmlformats.org/officeDocument/2006/relationships/tags" Target="../tags/tag881.xml"/><Relationship Id="rId7" Type="http://schemas.openxmlformats.org/officeDocument/2006/relationships/tags" Target="../tags/tag885.xml"/><Relationship Id="rId12" Type="http://schemas.openxmlformats.org/officeDocument/2006/relationships/tags" Target="../tags/tag890.xml"/><Relationship Id="rId17" Type="http://schemas.openxmlformats.org/officeDocument/2006/relationships/tags" Target="../tags/tag895.xml"/><Relationship Id="rId2" Type="http://schemas.openxmlformats.org/officeDocument/2006/relationships/tags" Target="../tags/tag880.xml"/><Relationship Id="rId16" Type="http://schemas.openxmlformats.org/officeDocument/2006/relationships/tags" Target="../tags/tag894.xml"/><Relationship Id="rId1" Type="http://schemas.openxmlformats.org/officeDocument/2006/relationships/tags" Target="../tags/tag879.xml"/><Relationship Id="rId6" Type="http://schemas.openxmlformats.org/officeDocument/2006/relationships/tags" Target="../tags/tag884.xml"/><Relationship Id="rId11" Type="http://schemas.openxmlformats.org/officeDocument/2006/relationships/tags" Target="../tags/tag889.xml"/><Relationship Id="rId5" Type="http://schemas.openxmlformats.org/officeDocument/2006/relationships/tags" Target="../tags/tag883.xml"/><Relationship Id="rId15" Type="http://schemas.openxmlformats.org/officeDocument/2006/relationships/tags" Target="../tags/tag893.xml"/><Relationship Id="rId10" Type="http://schemas.openxmlformats.org/officeDocument/2006/relationships/tags" Target="../tags/tag888.xml"/><Relationship Id="rId4" Type="http://schemas.openxmlformats.org/officeDocument/2006/relationships/tags" Target="../tags/tag882.xml"/><Relationship Id="rId9" Type="http://schemas.openxmlformats.org/officeDocument/2006/relationships/tags" Target="../tags/tag887.xml"/><Relationship Id="rId14" Type="http://schemas.openxmlformats.org/officeDocument/2006/relationships/tags" Target="../tags/tag89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03.xml"/><Relationship Id="rId13" Type="http://schemas.openxmlformats.org/officeDocument/2006/relationships/tags" Target="../tags/tag908.xml"/><Relationship Id="rId18" Type="http://schemas.openxmlformats.org/officeDocument/2006/relationships/slideLayout" Target="../slideLayouts/slideLayout13.xml"/><Relationship Id="rId3" Type="http://schemas.openxmlformats.org/officeDocument/2006/relationships/tags" Target="../tags/tag898.xml"/><Relationship Id="rId7" Type="http://schemas.openxmlformats.org/officeDocument/2006/relationships/tags" Target="../tags/tag902.xml"/><Relationship Id="rId12" Type="http://schemas.openxmlformats.org/officeDocument/2006/relationships/tags" Target="../tags/tag907.xml"/><Relationship Id="rId17" Type="http://schemas.openxmlformats.org/officeDocument/2006/relationships/tags" Target="../tags/tag912.xml"/><Relationship Id="rId2" Type="http://schemas.openxmlformats.org/officeDocument/2006/relationships/tags" Target="../tags/tag897.xml"/><Relationship Id="rId16" Type="http://schemas.openxmlformats.org/officeDocument/2006/relationships/tags" Target="../tags/tag911.xml"/><Relationship Id="rId1" Type="http://schemas.openxmlformats.org/officeDocument/2006/relationships/tags" Target="../tags/tag896.xml"/><Relationship Id="rId6" Type="http://schemas.openxmlformats.org/officeDocument/2006/relationships/tags" Target="../tags/tag901.xml"/><Relationship Id="rId11" Type="http://schemas.openxmlformats.org/officeDocument/2006/relationships/tags" Target="../tags/tag906.xml"/><Relationship Id="rId5" Type="http://schemas.openxmlformats.org/officeDocument/2006/relationships/tags" Target="../tags/tag900.xml"/><Relationship Id="rId15" Type="http://schemas.openxmlformats.org/officeDocument/2006/relationships/tags" Target="../tags/tag910.xml"/><Relationship Id="rId10" Type="http://schemas.openxmlformats.org/officeDocument/2006/relationships/tags" Target="../tags/tag905.xml"/><Relationship Id="rId19" Type="http://schemas.openxmlformats.org/officeDocument/2006/relationships/image" Target="../media/image28.jpeg"/><Relationship Id="rId4" Type="http://schemas.openxmlformats.org/officeDocument/2006/relationships/tags" Target="../tags/tag899.xml"/><Relationship Id="rId9" Type="http://schemas.openxmlformats.org/officeDocument/2006/relationships/tags" Target="../tags/tag904.xml"/><Relationship Id="rId14" Type="http://schemas.openxmlformats.org/officeDocument/2006/relationships/tags" Target="../tags/tag90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915.xml"/><Relationship Id="rId2" Type="http://schemas.openxmlformats.org/officeDocument/2006/relationships/tags" Target="../tags/tag914.xml"/><Relationship Id="rId1" Type="http://schemas.openxmlformats.org/officeDocument/2006/relationships/tags" Target="../tags/tag913.xml"/><Relationship Id="rId4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17.xml"/><Relationship Id="rId1" Type="http://schemas.openxmlformats.org/officeDocument/2006/relationships/tags" Target="../tags/tag9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0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19.xml"/><Relationship Id="rId1" Type="http://schemas.openxmlformats.org/officeDocument/2006/relationships/tags" Target="../tags/tag9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21.xml"/><Relationship Id="rId1" Type="http://schemas.openxmlformats.org/officeDocument/2006/relationships/tags" Target="../tags/tag9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924.xml"/><Relationship Id="rId2" Type="http://schemas.openxmlformats.org/officeDocument/2006/relationships/tags" Target="../tags/tag923.xml"/><Relationship Id="rId1" Type="http://schemas.openxmlformats.org/officeDocument/2006/relationships/tags" Target="../tags/tag922.xml"/><Relationship Id="rId4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11.xml"/><Relationship Id="rId3" Type="http://schemas.openxmlformats.org/officeDocument/2006/relationships/tags" Target="../tags/tag806.xml"/><Relationship Id="rId7" Type="http://schemas.openxmlformats.org/officeDocument/2006/relationships/tags" Target="../tags/tag810.xml"/><Relationship Id="rId2" Type="http://schemas.openxmlformats.org/officeDocument/2006/relationships/tags" Target="../tags/tag805.xml"/><Relationship Id="rId1" Type="http://schemas.openxmlformats.org/officeDocument/2006/relationships/tags" Target="../tags/tag804.xml"/><Relationship Id="rId6" Type="http://schemas.openxmlformats.org/officeDocument/2006/relationships/tags" Target="../tags/tag809.xml"/><Relationship Id="rId11" Type="http://schemas.openxmlformats.org/officeDocument/2006/relationships/slideLayout" Target="../slideLayouts/slideLayout80.xml"/><Relationship Id="rId5" Type="http://schemas.openxmlformats.org/officeDocument/2006/relationships/tags" Target="../tags/tag808.xml"/><Relationship Id="rId10" Type="http://schemas.openxmlformats.org/officeDocument/2006/relationships/tags" Target="../tags/tag813.xml"/><Relationship Id="rId4" Type="http://schemas.openxmlformats.org/officeDocument/2006/relationships/tags" Target="../tags/tag807.xml"/><Relationship Id="rId9" Type="http://schemas.openxmlformats.org/officeDocument/2006/relationships/tags" Target="../tags/tag8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16.xml"/><Relationship Id="rId2" Type="http://schemas.openxmlformats.org/officeDocument/2006/relationships/tags" Target="../tags/tag815.xml"/><Relationship Id="rId1" Type="http://schemas.openxmlformats.org/officeDocument/2006/relationships/tags" Target="../tags/tag814.xml"/><Relationship Id="rId4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18.xml"/><Relationship Id="rId1" Type="http://schemas.openxmlformats.org/officeDocument/2006/relationships/tags" Target="../tags/tag81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2" Type="http://schemas.openxmlformats.org/officeDocument/2006/relationships/tags" Target="../tags/tag820.xml"/><Relationship Id="rId1" Type="http://schemas.openxmlformats.org/officeDocument/2006/relationships/tags" Target="../tags/tag8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21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24.xml"/><Relationship Id="rId2" Type="http://schemas.openxmlformats.org/officeDocument/2006/relationships/tags" Target="../tags/tag823.xml"/><Relationship Id="rId1" Type="http://schemas.openxmlformats.org/officeDocument/2006/relationships/tags" Target="../tags/tag822.xml"/><Relationship Id="rId4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827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6" Type="http://schemas.openxmlformats.org/officeDocument/2006/relationships/tags" Target="../tags/tag830.xml"/><Relationship Id="rId5" Type="http://schemas.openxmlformats.org/officeDocument/2006/relationships/tags" Target="../tags/tag829.xml"/><Relationship Id="rId10" Type="http://schemas.openxmlformats.org/officeDocument/2006/relationships/image" Target="../media/image23.jpeg"/><Relationship Id="rId4" Type="http://schemas.openxmlformats.org/officeDocument/2006/relationships/tags" Target="../tags/tag828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694180" y="1396592"/>
            <a:ext cx="9057640" cy="2032423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9780">
                <a:solidFill>
                  <a:schemeClr val="accent1">
                    <a:lumMod val="75000"/>
                  </a:schemeClr>
                </a:solidFill>
              </a:rPr>
              <a:t>妈祖信仰的传承现状与保护措施</a:t>
            </a:r>
          </a:p>
        </p:txBody>
      </p:sp>
      <p:sp>
        <p:nvSpPr>
          <p:cNvPr id="9" name="副标题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15695" y="5386070"/>
            <a:ext cx="10214610" cy="1471930"/>
          </a:xfrm>
        </p:spPr>
        <p:txBody>
          <a:bodyPr>
            <a:no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</a:rPr>
              <a:t>视频采访与汇报：何淑莲</a:t>
            </a:r>
          </a:p>
          <a:p>
            <a:pPr fontAlgn="auto">
              <a:lnSpc>
                <a:spcPct val="100000"/>
              </a:lnSpc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</a:rPr>
              <a:t>资料整理：张珈</a:t>
            </a:r>
            <a:r>
              <a:rPr sz="2800" b="1" dirty="0">
                <a:solidFill>
                  <a:schemeClr val="accent1">
                    <a:lumMod val="75000"/>
                  </a:schemeClr>
                </a:solidFill>
              </a:rPr>
              <a:t>桐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</a:rPr>
              <a:t>文稿：王围成</a:t>
            </a:r>
          </a:p>
          <a:p>
            <a:pPr fontAlgn="auto">
              <a:lnSpc>
                <a:spcPct val="100000"/>
              </a:lnSpc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PPT</a:t>
            </a:r>
            <a:r>
              <a:rPr sz="2800" b="1" dirty="0">
                <a:solidFill>
                  <a:schemeClr val="accent1">
                    <a:lumMod val="75000"/>
                  </a:schemeClr>
                </a:solidFill>
              </a:rPr>
              <a:t>制作：梁辰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94182" y="5292436"/>
            <a:ext cx="90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spc="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14</a:t>
            </a:r>
            <a:r>
              <a:rPr lang="zh-CN" altLang="en-US" sz="2800" b="1" spc="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组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52694" y="147189"/>
            <a:ext cx="3023379" cy="864000"/>
          </a:xfrm>
        </p:spPr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家庭祭祀</a:t>
            </a:r>
          </a:p>
        </p:txBody>
      </p:sp>
      <p:sp>
        <p:nvSpPr>
          <p:cNvPr id="65" name="任意多边形: 形状 64"/>
          <p:cNvSpPr/>
          <p:nvPr>
            <p:custDataLst>
              <p:tags r:id="rId3"/>
            </p:custDataLst>
          </p:nvPr>
        </p:nvSpPr>
        <p:spPr>
          <a:xfrm rot="10800000">
            <a:off x="657801" y="1318702"/>
            <a:ext cx="5378396" cy="2462848"/>
          </a:xfrm>
          <a:custGeom>
            <a:avLst/>
            <a:gdLst>
              <a:gd name="connsiteX0" fmla="*/ 2584395 w 2695478"/>
              <a:gd name="connsiteY0" fmla="*/ 1854489 h 1854489"/>
              <a:gd name="connsiteX1" fmla="*/ 111083 w 2695478"/>
              <a:gd name="connsiteY1" fmla="*/ 1854489 h 1854489"/>
              <a:gd name="connsiteX2" fmla="*/ 0 w 2695478"/>
              <a:gd name="connsiteY2" fmla="*/ 1743406 h 1854489"/>
              <a:gd name="connsiteX3" fmla="*/ 0 w 2695478"/>
              <a:gd name="connsiteY3" fmla="*/ 362180 h 1854489"/>
              <a:gd name="connsiteX4" fmla="*/ 111083 w 2695478"/>
              <a:gd name="connsiteY4" fmla="*/ 251097 h 1854489"/>
              <a:gd name="connsiteX5" fmla="*/ 1139340 w 2695478"/>
              <a:gd name="connsiteY5" fmla="*/ 251097 h 1854489"/>
              <a:gd name="connsiteX6" fmla="*/ 1347740 w 2695478"/>
              <a:gd name="connsiteY6" fmla="*/ 0 h 1854489"/>
              <a:gd name="connsiteX7" fmla="*/ 1556139 w 2695478"/>
              <a:gd name="connsiteY7" fmla="*/ 251097 h 1854489"/>
              <a:gd name="connsiteX8" fmla="*/ 2584395 w 2695478"/>
              <a:gd name="connsiteY8" fmla="*/ 251097 h 1854489"/>
              <a:gd name="connsiteX9" fmla="*/ 2695478 w 2695478"/>
              <a:gd name="connsiteY9" fmla="*/ 362180 h 1854489"/>
              <a:gd name="connsiteX10" fmla="*/ 2695478 w 2695478"/>
              <a:gd name="connsiteY10" fmla="*/ 1743406 h 1854489"/>
              <a:gd name="connsiteX11" fmla="*/ 2584395 w 2695478"/>
              <a:gd name="connsiteY11" fmla="*/ 1854489 h 185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5478" h="1854489">
                <a:moveTo>
                  <a:pt x="2584395" y="1854489"/>
                </a:moveTo>
                <a:lnTo>
                  <a:pt x="111083" y="1854489"/>
                </a:lnTo>
                <a:cubicBezTo>
                  <a:pt x="49734" y="1854489"/>
                  <a:pt x="0" y="1804755"/>
                  <a:pt x="0" y="1743406"/>
                </a:cubicBezTo>
                <a:lnTo>
                  <a:pt x="0" y="362180"/>
                </a:lnTo>
                <a:cubicBezTo>
                  <a:pt x="0" y="300831"/>
                  <a:pt x="49734" y="251097"/>
                  <a:pt x="111083" y="251097"/>
                </a:cubicBezTo>
                <a:lnTo>
                  <a:pt x="1139340" y="251097"/>
                </a:lnTo>
                <a:lnTo>
                  <a:pt x="1347740" y="0"/>
                </a:lnTo>
                <a:lnTo>
                  <a:pt x="1556139" y="251097"/>
                </a:lnTo>
                <a:lnTo>
                  <a:pt x="2584395" y="251097"/>
                </a:lnTo>
                <a:cubicBezTo>
                  <a:pt x="2645744" y="251097"/>
                  <a:pt x="2695478" y="300831"/>
                  <a:pt x="2695478" y="362180"/>
                </a:cubicBezTo>
                <a:lnTo>
                  <a:pt x="2695478" y="1743406"/>
                </a:lnTo>
                <a:cubicBezTo>
                  <a:pt x="2695478" y="1804755"/>
                  <a:pt x="2645744" y="1854489"/>
                  <a:pt x="2584395" y="18544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000" b="1" dirty="0">
              <a:solidFill>
                <a:schemeClr val="lt1"/>
              </a:solidFill>
            </a:endParaRPr>
          </a:p>
        </p:txBody>
      </p:sp>
      <p:sp>
        <p:nvSpPr>
          <p:cNvPr id="66" name="矩形 65"/>
          <p:cNvSpPr/>
          <p:nvPr>
            <p:custDataLst>
              <p:tags r:id="rId4"/>
            </p:custDataLst>
          </p:nvPr>
        </p:nvSpPr>
        <p:spPr>
          <a:xfrm>
            <a:off x="542089" y="1687859"/>
            <a:ext cx="221211" cy="221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5"/>
            </p:custDataLst>
          </p:nvPr>
        </p:nvSpPr>
        <p:spPr>
          <a:xfrm>
            <a:off x="846212" y="1496824"/>
            <a:ext cx="5249788" cy="1952916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船仔妈”崇拜</a:t>
            </a:r>
            <a:r>
              <a:rPr lang="zh-CN" altLang="en-US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，就是渔民和航海者在船上供奉妈祖神像，祈求航海安全</a:t>
            </a:r>
            <a:endParaRPr lang="en-US" altLang="zh-CN" spc="15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000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对海祭拜</a:t>
            </a:r>
            <a:r>
              <a:rPr lang="zh-CN" altLang="en-US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，渔民、船民在海边或在沙滩上摆上供桌、贡品面对大海，向妈祖祭拜</a:t>
            </a:r>
            <a:r>
              <a:rPr lang="zh-CN" altLang="en-US" sz="600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70" name="矩形 69"/>
          <p:cNvSpPr/>
          <p:nvPr>
            <p:custDataLst>
              <p:tags r:id="rId6"/>
            </p:custDataLst>
          </p:nvPr>
        </p:nvSpPr>
        <p:spPr>
          <a:xfrm>
            <a:off x="5814237" y="1687859"/>
            <a:ext cx="221211" cy="221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73" name="任意多边形: 形状 72"/>
          <p:cNvSpPr/>
          <p:nvPr>
            <p:custDataLst>
              <p:tags r:id="rId7"/>
            </p:custDataLst>
          </p:nvPr>
        </p:nvSpPr>
        <p:spPr>
          <a:xfrm rot="10800000">
            <a:off x="657801" y="3908229"/>
            <a:ext cx="5377753" cy="2285368"/>
          </a:xfrm>
          <a:custGeom>
            <a:avLst/>
            <a:gdLst>
              <a:gd name="connsiteX0" fmla="*/ 2584395 w 2695478"/>
              <a:gd name="connsiteY0" fmla="*/ 1854489 h 1854489"/>
              <a:gd name="connsiteX1" fmla="*/ 111083 w 2695478"/>
              <a:gd name="connsiteY1" fmla="*/ 1854489 h 1854489"/>
              <a:gd name="connsiteX2" fmla="*/ 0 w 2695478"/>
              <a:gd name="connsiteY2" fmla="*/ 1743406 h 1854489"/>
              <a:gd name="connsiteX3" fmla="*/ 0 w 2695478"/>
              <a:gd name="connsiteY3" fmla="*/ 362180 h 1854489"/>
              <a:gd name="connsiteX4" fmla="*/ 111083 w 2695478"/>
              <a:gd name="connsiteY4" fmla="*/ 251097 h 1854489"/>
              <a:gd name="connsiteX5" fmla="*/ 1139340 w 2695478"/>
              <a:gd name="connsiteY5" fmla="*/ 251097 h 1854489"/>
              <a:gd name="connsiteX6" fmla="*/ 1347740 w 2695478"/>
              <a:gd name="connsiteY6" fmla="*/ 0 h 1854489"/>
              <a:gd name="connsiteX7" fmla="*/ 1556139 w 2695478"/>
              <a:gd name="connsiteY7" fmla="*/ 251097 h 1854489"/>
              <a:gd name="connsiteX8" fmla="*/ 2584395 w 2695478"/>
              <a:gd name="connsiteY8" fmla="*/ 251097 h 1854489"/>
              <a:gd name="connsiteX9" fmla="*/ 2695478 w 2695478"/>
              <a:gd name="connsiteY9" fmla="*/ 362180 h 1854489"/>
              <a:gd name="connsiteX10" fmla="*/ 2695478 w 2695478"/>
              <a:gd name="connsiteY10" fmla="*/ 1743406 h 1854489"/>
              <a:gd name="connsiteX11" fmla="*/ 2584395 w 2695478"/>
              <a:gd name="connsiteY11" fmla="*/ 1854489 h 185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5478" h="1854489">
                <a:moveTo>
                  <a:pt x="2584395" y="1854489"/>
                </a:moveTo>
                <a:lnTo>
                  <a:pt x="111083" y="1854489"/>
                </a:lnTo>
                <a:cubicBezTo>
                  <a:pt x="49734" y="1854489"/>
                  <a:pt x="0" y="1804755"/>
                  <a:pt x="0" y="1743406"/>
                </a:cubicBezTo>
                <a:lnTo>
                  <a:pt x="0" y="362180"/>
                </a:lnTo>
                <a:cubicBezTo>
                  <a:pt x="0" y="300831"/>
                  <a:pt x="49734" y="251097"/>
                  <a:pt x="111083" y="251097"/>
                </a:cubicBezTo>
                <a:lnTo>
                  <a:pt x="1139340" y="251097"/>
                </a:lnTo>
                <a:lnTo>
                  <a:pt x="1347740" y="0"/>
                </a:lnTo>
                <a:lnTo>
                  <a:pt x="1556139" y="251097"/>
                </a:lnTo>
                <a:lnTo>
                  <a:pt x="2584395" y="251097"/>
                </a:lnTo>
                <a:cubicBezTo>
                  <a:pt x="2645744" y="251097"/>
                  <a:pt x="2695478" y="300831"/>
                  <a:pt x="2695478" y="362180"/>
                </a:cubicBezTo>
                <a:lnTo>
                  <a:pt x="2695478" y="1743406"/>
                </a:lnTo>
                <a:cubicBezTo>
                  <a:pt x="2695478" y="1804755"/>
                  <a:pt x="2645744" y="1854489"/>
                  <a:pt x="2584395" y="18544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000" b="1" dirty="0">
              <a:solidFill>
                <a:schemeClr val="lt1"/>
              </a:solidFill>
            </a:endParaRPr>
          </a:p>
        </p:txBody>
      </p:sp>
      <p:sp>
        <p:nvSpPr>
          <p:cNvPr id="75" name="文本框 74"/>
          <p:cNvSpPr txBox="1"/>
          <p:nvPr>
            <p:custDataLst>
              <p:tags r:id="rId8"/>
            </p:custDataLst>
          </p:nvPr>
        </p:nvSpPr>
        <p:spPr>
          <a:xfrm>
            <a:off x="657801" y="4175091"/>
            <a:ext cx="5216350" cy="1556160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t" anchorCtr="0">
            <a:norm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家中供奉</a:t>
            </a:r>
            <a:r>
              <a:rPr lang="zh-CN" altLang="en-US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2000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岛上渔民和居民在家中的神龛上供奉妈祖像点香、祭拜。</a:t>
            </a:r>
            <a:endParaRPr lang="en-US" altLang="zh-CN" sz="2000" spc="150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2000" spc="15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汽车上挂妈祖像，祈求出入平安</a:t>
            </a:r>
          </a:p>
        </p:txBody>
      </p:sp>
      <p:sp>
        <p:nvSpPr>
          <p:cNvPr id="74" name="矩形 73"/>
          <p:cNvSpPr/>
          <p:nvPr>
            <p:custDataLst>
              <p:tags r:id="rId9"/>
            </p:custDataLst>
          </p:nvPr>
        </p:nvSpPr>
        <p:spPr>
          <a:xfrm>
            <a:off x="542089" y="4276784"/>
            <a:ext cx="221211" cy="221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85" name="矩形 84"/>
          <p:cNvSpPr/>
          <p:nvPr>
            <p:custDataLst>
              <p:tags r:id="rId10"/>
            </p:custDataLst>
          </p:nvPr>
        </p:nvSpPr>
        <p:spPr>
          <a:xfrm>
            <a:off x="5874066" y="4276784"/>
            <a:ext cx="221211" cy="221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rcRect b="11002"/>
          <a:stretch>
            <a:fillRect/>
          </a:stretch>
        </p:blipFill>
        <p:spPr>
          <a:xfrm>
            <a:off x="7627184" y="566448"/>
            <a:ext cx="4250055" cy="31800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45" y="2855784"/>
            <a:ext cx="3154566" cy="3463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0000"/>
            <a:ext cx="4473539" cy="864000"/>
          </a:xfrm>
        </p:spPr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宫廷祭祀：</a:t>
            </a:r>
          </a:p>
        </p:txBody>
      </p:sp>
      <p:sp>
        <p:nvSpPr>
          <p:cNvPr id="66" name="矩形 65"/>
          <p:cNvSpPr/>
          <p:nvPr>
            <p:custDataLst>
              <p:tags r:id="rId3"/>
            </p:custDataLst>
          </p:nvPr>
        </p:nvSpPr>
        <p:spPr>
          <a:xfrm>
            <a:off x="592490" y="1795682"/>
            <a:ext cx="215384" cy="215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69" name="任意多边形: 形状 68"/>
          <p:cNvSpPr/>
          <p:nvPr>
            <p:custDataLst>
              <p:tags r:id="rId4"/>
            </p:custDataLst>
          </p:nvPr>
        </p:nvSpPr>
        <p:spPr>
          <a:xfrm rot="10800000">
            <a:off x="807835" y="1557713"/>
            <a:ext cx="5191018" cy="2225169"/>
          </a:xfrm>
          <a:custGeom>
            <a:avLst/>
            <a:gdLst>
              <a:gd name="connsiteX0" fmla="*/ 2584395 w 2695478"/>
              <a:gd name="connsiteY0" fmla="*/ 1854489 h 1854489"/>
              <a:gd name="connsiteX1" fmla="*/ 111083 w 2695478"/>
              <a:gd name="connsiteY1" fmla="*/ 1854489 h 1854489"/>
              <a:gd name="connsiteX2" fmla="*/ 0 w 2695478"/>
              <a:gd name="connsiteY2" fmla="*/ 1743406 h 1854489"/>
              <a:gd name="connsiteX3" fmla="*/ 0 w 2695478"/>
              <a:gd name="connsiteY3" fmla="*/ 362180 h 1854489"/>
              <a:gd name="connsiteX4" fmla="*/ 111083 w 2695478"/>
              <a:gd name="connsiteY4" fmla="*/ 251097 h 1854489"/>
              <a:gd name="connsiteX5" fmla="*/ 1139340 w 2695478"/>
              <a:gd name="connsiteY5" fmla="*/ 251097 h 1854489"/>
              <a:gd name="connsiteX6" fmla="*/ 1347740 w 2695478"/>
              <a:gd name="connsiteY6" fmla="*/ 0 h 1854489"/>
              <a:gd name="connsiteX7" fmla="*/ 1556139 w 2695478"/>
              <a:gd name="connsiteY7" fmla="*/ 251097 h 1854489"/>
              <a:gd name="connsiteX8" fmla="*/ 2584395 w 2695478"/>
              <a:gd name="connsiteY8" fmla="*/ 251097 h 1854489"/>
              <a:gd name="connsiteX9" fmla="*/ 2695478 w 2695478"/>
              <a:gd name="connsiteY9" fmla="*/ 362180 h 1854489"/>
              <a:gd name="connsiteX10" fmla="*/ 2695478 w 2695478"/>
              <a:gd name="connsiteY10" fmla="*/ 1743406 h 1854489"/>
              <a:gd name="connsiteX11" fmla="*/ 2584395 w 2695478"/>
              <a:gd name="connsiteY11" fmla="*/ 1854489 h 185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5478" h="1854489">
                <a:moveTo>
                  <a:pt x="2584395" y="1854489"/>
                </a:moveTo>
                <a:lnTo>
                  <a:pt x="111083" y="1854489"/>
                </a:lnTo>
                <a:cubicBezTo>
                  <a:pt x="49734" y="1854489"/>
                  <a:pt x="0" y="1804755"/>
                  <a:pt x="0" y="1743406"/>
                </a:cubicBezTo>
                <a:lnTo>
                  <a:pt x="0" y="362180"/>
                </a:lnTo>
                <a:cubicBezTo>
                  <a:pt x="0" y="300831"/>
                  <a:pt x="49734" y="251097"/>
                  <a:pt x="111083" y="251097"/>
                </a:cubicBezTo>
                <a:lnTo>
                  <a:pt x="1139340" y="251097"/>
                </a:lnTo>
                <a:lnTo>
                  <a:pt x="1347740" y="0"/>
                </a:lnTo>
                <a:lnTo>
                  <a:pt x="1556139" y="251097"/>
                </a:lnTo>
                <a:lnTo>
                  <a:pt x="2584395" y="251097"/>
                </a:lnTo>
                <a:cubicBezTo>
                  <a:pt x="2645744" y="251097"/>
                  <a:pt x="2695478" y="300831"/>
                  <a:pt x="2695478" y="362180"/>
                </a:cubicBezTo>
                <a:lnTo>
                  <a:pt x="2695478" y="1743406"/>
                </a:lnTo>
                <a:cubicBezTo>
                  <a:pt x="2695478" y="1804755"/>
                  <a:pt x="2645744" y="1854489"/>
                  <a:pt x="2584395" y="1854489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70" name="矩形 69"/>
          <p:cNvSpPr/>
          <p:nvPr>
            <p:custDataLst>
              <p:tags r:id="rId5"/>
            </p:custDataLst>
          </p:nvPr>
        </p:nvSpPr>
        <p:spPr>
          <a:xfrm>
            <a:off x="5725764" y="1795682"/>
            <a:ext cx="215384" cy="2153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71" name="文本框 70"/>
          <p:cNvSpPr txBox="1"/>
          <p:nvPr>
            <p:custDataLst>
              <p:tags r:id="rId6"/>
            </p:custDataLst>
          </p:nvPr>
        </p:nvSpPr>
        <p:spPr>
          <a:xfrm>
            <a:off x="807835" y="1704847"/>
            <a:ext cx="5132790" cy="1766862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t" anchorCtr="0">
            <a:normAutofit fontScale="87500" lnSpcReduction="20000"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3400" b="1" spc="15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日常祭祀</a:t>
            </a:r>
            <a:r>
              <a:rPr lang="zh-CN" altLang="en-US" sz="2600" spc="15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是由妈祖信众到妈祖庙向妈祖神像行礼，主要包括献鲜花、点香火、摆贡品、行跪拜礼以及燃鞭炮、烧金帛、题缘金等方式。</a:t>
            </a:r>
          </a:p>
        </p:txBody>
      </p:sp>
      <p:sp>
        <p:nvSpPr>
          <p:cNvPr id="74" name="矩形 73"/>
          <p:cNvSpPr/>
          <p:nvPr>
            <p:custDataLst>
              <p:tags r:id="rId7"/>
            </p:custDataLst>
          </p:nvPr>
        </p:nvSpPr>
        <p:spPr>
          <a:xfrm>
            <a:off x="592490" y="4316412"/>
            <a:ext cx="215384" cy="215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84" name="任意多边形: 形状 83"/>
          <p:cNvSpPr/>
          <p:nvPr>
            <p:custDataLst>
              <p:tags r:id="rId8"/>
            </p:custDataLst>
          </p:nvPr>
        </p:nvSpPr>
        <p:spPr>
          <a:xfrm rot="10800000">
            <a:off x="807835" y="3957565"/>
            <a:ext cx="5132790" cy="2225169"/>
          </a:xfrm>
          <a:custGeom>
            <a:avLst/>
            <a:gdLst>
              <a:gd name="connsiteX0" fmla="*/ 2584395 w 2695478"/>
              <a:gd name="connsiteY0" fmla="*/ 1854489 h 1854489"/>
              <a:gd name="connsiteX1" fmla="*/ 111083 w 2695478"/>
              <a:gd name="connsiteY1" fmla="*/ 1854489 h 1854489"/>
              <a:gd name="connsiteX2" fmla="*/ 0 w 2695478"/>
              <a:gd name="connsiteY2" fmla="*/ 1743406 h 1854489"/>
              <a:gd name="connsiteX3" fmla="*/ 0 w 2695478"/>
              <a:gd name="connsiteY3" fmla="*/ 362180 h 1854489"/>
              <a:gd name="connsiteX4" fmla="*/ 111083 w 2695478"/>
              <a:gd name="connsiteY4" fmla="*/ 251097 h 1854489"/>
              <a:gd name="connsiteX5" fmla="*/ 1139340 w 2695478"/>
              <a:gd name="connsiteY5" fmla="*/ 251097 h 1854489"/>
              <a:gd name="connsiteX6" fmla="*/ 1347740 w 2695478"/>
              <a:gd name="connsiteY6" fmla="*/ 0 h 1854489"/>
              <a:gd name="connsiteX7" fmla="*/ 1556139 w 2695478"/>
              <a:gd name="connsiteY7" fmla="*/ 251097 h 1854489"/>
              <a:gd name="connsiteX8" fmla="*/ 2584395 w 2695478"/>
              <a:gd name="connsiteY8" fmla="*/ 251097 h 1854489"/>
              <a:gd name="connsiteX9" fmla="*/ 2695478 w 2695478"/>
              <a:gd name="connsiteY9" fmla="*/ 362180 h 1854489"/>
              <a:gd name="connsiteX10" fmla="*/ 2695478 w 2695478"/>
              <a:gd name="connsiteY10" fmla="*/ 1743406 h 1854489"/>
              <a:gd name="connsiteX11" fmla="*/ 2584395 w 2695478"/>
              <a:gd name="connsiteY11" fmla="*/ 1854489 h 185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5478" h="1854489">
                <a:moveTo>
                  <a:pt x="2584395" y="1854489"/>
                </a:moveTo>
                <a:lnTo>
                  <a:pt x="111083" y="1854489"/>
                </a:lnTo>
                <a:cubicBezTo>
                  <a:pt x="49734" y="1854489"/>
                  <a:pt x="0" y="1804755"/>
                  <a:pt x="0" y="1743406"/>
                </a:cubicBezTo>
                <a:lnTo>
                  <a:pt x="0" y="362180"/>
                </a:lnTo>
                <a:cubicBezTo>
                  <a:pt x="0" y="300831"/>
                  <a:pt x="49734" y="251097"/>
                  <a:pt x="111083" y="251097"/>
                </a:cubicBezTo>
                <a:lnTo>
                  <a:pt x="1139340" y="251097"/>
                </a:lnTo>
                <a:lnTo>
                  <a:pt x="1347740" y="0"/>
                </a:lnTo>
                <a:lnTo>
                  <a:pt x="1556139" y="251097"/>
                </a:lnTo>
                <a:lnTo>
                  <a:pt x="2584395" y="251097"/>
                </a:lnTo>
                <a:cubicBezTo>
                  <a:pt x="2645744" y="251097"/>
                  <a:pt x="2695478" y="300831"/>
                  <a:pt x="2695478" y="362180"/>
                </a:cubicBezTo>
                <a:lnTo>
                  <a:pt x="2695478" y="1743406"/>
                </a:lnTo>
                <a:cubicBezTo>
                  <a:pt x="2695478" y="1804755"/>
                  <a:pt x="2645744" y="1854489"/>
                  <a:pt x="2584395" y="1854489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85" name="矩形 84"/>
          <p:cNvSpPr/>
          <p:nvPr>
            <p:custDataLst>
              <p:tags r:id="rId9"/>
            </p:custDataLst>
          </p:nvPr>
        </p:nvSpPr>
        <p:spPr>
          <a:xfrm>
            <a:off x="5784017" y="4316412"/>
            <a:ext cx="215384" cy="2153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86" name="文本框 85"/>
          <p:cNvSpPr txBox="1"/>
          <p:nvPr>
            <p:custDataLst>
              <p:tags r:id="rId10"/>
            </p:custDataLst>
          </p:nvPr>
        </p:nvSpPr>
        <p:spPr>
          <a:xfrm>
            <a:off x="996292" y="4162927"/>
            <a:ext cx="4728954" cy="1814446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 spc="15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庙会祭祀</a:t>
            </a:r>
            <a:r>
              <a:rPr lang="zh-CN" altLang="en-US" sz="2000" spc="15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则举行祭祀大典。祭祀大典形成于公元</a:t>
            </a:r>
            <a:r>
              <a:rPr lang="en-US" altLang="zh-CN" sz="2000" spc="15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11</a:t>
            </a:r>
            <a:r>
              <a:rPr lang="zh-CN" altLang="en-US" sz="2000" spc="15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世纪，公元</a:t>
            </a:r>
            <a:r>
              <a:rPr lang="en-US" altLang="zh-CN" sz="2000" spc="15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1788</a:t>
            </a:r>
            <a:r>
              <a:rPr lang="zh-CN" altLang="en-US" sz="2000" spc="150" dirty="0">
                <a:solidFill>
                  <a:schemeClr val="dk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年被列入国家祭典，场面恢宏、庄严隆重</a:t>
            </a:r>
          </a:p>
        </p:txBody>
      </p:sp>
      <p:pic>
        <p:nvPicPr>
          <p:cNvPr id="3" name="61916cf4ce3f72aa9a28fb45e6a58748">
            <a:hlinkClick r:id="" action="ppaction://media"/>
          </p:cNvPr>
          <p:cNvPicPr/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90335" y="360045"/>
            <a:ext cx="5466080" cy="62611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</a:rPr>
              <a:t>03</a:t>
            </a:r>
          </a:p>
        </p:txBody>
      </p:sp>
      <p:sp>
        <p:nvSpPr>
          <p:cNvPr id="9" name="标题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506129" y="3499589"/>
            <a:ext cx="7891102" cy="106533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400" dirty="0"/>
              <a:t>妈祖文化保护与传承的意义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89985" y="193346"/>
            <a:ext cx="5206015" cy="864000"/>
          </a:xfrm>
        </p:spPr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ym typeface="+mn-ea"/>
              </a:rPr>
              <a:t>保护与传承的意义</a:t>
            </a:r>
            <a:endParaRPr lang="zh-CN" altLang="en-US" dirty="0">
              <a:solidFill>
                <a:schemeClr val="dk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1185277" y="1466231"/>
            <a:ext cx="8883586" cy="652931"/>
          </a:xfrm>
          <a:prstGeom prst="rect">
            <a:avLst/>
          </a:prstGeom>
          <a:solidFill>
            <a:schemeClr val="accent1">
              <a:alpha val="3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252095" rtlCol="0" anchor="ctr" anchorCtr="0">
            <a:normAutofit/>
          </a:bodyPr>
          <a:lstStyle/>
          <a:p>
            <a:pPr algn="l"/>
            <a:r>
              <a:rPr lang="en-US" altLang="zh-CN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，传承中华民族优秀文化</a:t>
            </a:r>
            <a:endParaRPr lang="zh-CN" altLang="en-US" sz="1400" spc="15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7" name="任意多边形 16"/>
          <p:cNvSpPr/>
          <p:nvPr>
            <p:custDataLst>
              <p:tags r:id="rId4"/>
            </p:custDataLst>
          </p:nvPr>
        </p:nvSpPr>
        <p:spPr>
          <a:xfrm flipV="1">
            <a:off x="1106034" y="1287196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任意多边形 23"/>
          <p:cNvSpPr/>
          <p:nvPr>
            <p:custDataLst>
              <p:tags r:id="rId5"/>
            </p:custDataLst>
          </p:nvPr>
        </p:nvSpPr>
        <p:spPr>
          <a:xfrm flipH="1">
            <a:off x="7359644" y="1854280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6" name="任意多边形 25"/>
          <p:cNvSpPr/>
          <p:nvPr>
            <p:custDataLst>
              <p:tags r:id="rId6"/>
            </p:custDataLst>
          </p:nvPr>
        </p:nvSpPr>
        <p:spPr>
          <a:xfrm flipV="1">
            <a:off x="1106034" y="2238101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" name="任意多边形 26"/>
          <p:cNvSpPr/>
          <p:nvPr>
            <p:custDataLst>
              <p:tags r:id="rId7"/>
            </p:custDataLst>
          </p:nvPr>
        </p:nvSpPr>
        <p:spPr>
          <a:xfrm flipH="1">
            <a:off x="7359644" y="2805185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" name="矩形 28"/>
          <p:cNvSpPr/>
          <p:nvPr>
            <p:custDataLst>
              <p:tags r:id="rId8"/>
            </p:custDataLst>
          </p:nvPr>
        </p:nvSpPr>
        <p:spPr>
          <a:xfrm>
            <a:off x="1198975" y="2443523"/>
            <a:ext cx="8883587" cy="652931"/>
          </a:xfrm>
          <a:prstGeom prst="rect">
            <a:avLst/>
          </a:prstGeom>
          <a:solidFill>
            <a:schemeClr val="accent1">
              <a:alpha val="3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252095" rtlCol="0" anchor="ctr" anchorCtr="0">
            <a:normAutofit/>
          </a:bodyPr>
          <a:lstStyle/>
          <a:p>
            <a:pPr algn="l"/>
            <a:r>
              <a:rPr lang="en-US" altLang="zh-CN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，促进文化交流</a:t>
            </a:r>
            <a:endParaRPr lang="zh-CN" altLang="en-US" sz="2400" b="1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任意多边形 31"/>
          <p:cNvSpPr/>
          <p:nvPr>
            <p:custDataLst>
              <p:tags r:id="rId9"/>
            </p:custDataLst>
          </p:nvPr>
        </p:nvSpPr>
        <p:spPr>
          <a:xfrm flipV="1">
            <a:off x="1106034" y="3267238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任意多边形 32"/>
          <p:cNvSpPr/>
          <p:nvPr>
            <p:custDataLst>
              <p:tags r:id="rId10"/>
            </p:custDataLst>
          </p:nvPr>
        </p:nvSpPr>
        <p:spPr>
          <a:xfrm flipH="1">
            <a:off x="7359644" y="3834322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4" name="矩形 33"/>
          <p:cNvSpPr/>
          <p:nvPr>
            <p:custDataLst>
              <p:tags r:id="rId11"/>
            </p:custDataLst>
          </p:nvPr>
        </p:nvSpPr>
        <p:spPr>
          <a:xfrm>
            <a:off x="1185275" y="3448421"/>
            <a:ext cx="8883588" cy="652931"/>
          </a:xfrm>
          <a:prstGeom prst="rect">
            <a:avLst/>
          </a:prstGeom>
          <a:solidFill>
            <a:schemeClr val="accent1">
              <a:alpha val="3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252095" rtlCol="0" anchor="ctr" anchorCtr="0">
            <a:normAutofit/>
          </a:bodyPr>
          <a:lstStyle/>
          <a:p>
            <a:pPr algn="l"/>
            <a:r>
              <a:rPr lang="en-US" altLang="zh-CN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，维护世界和平</a:t>
            </a:r>
            <a:endParaRPr lang="zh-CN" altLang="en-US" sz="2400" b="1" kern="1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任意多边形 34"/>
          <p:cNvSpPr/>
          <p:nvPr>
            <p:custDataLst>
              <p:tags r:id="rId12"/>
            </p:custDataLst>
          </p:nvPr>
        </p:nvSpPr>
        <p:spPr>
          <a:xfrm flipV="1">
            <a:off x="1106033" y="4213832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6" name="任意多边形 35"/>
          <p:cNvSpPr/>
          <p:nvPr>
            <p:custDataLst>
              <p:tags r:id="rId13"/>
            </p:custDataLst>
          </p:nvPr>
        </p:nvSpPr>
        <p:spPr>
          <a:xfrm flipH="1">
            <a:off x="7359643" y="4780916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7" name="矩形 36"/>
          <p:cNvSpPr/>
          <p:nvPr>
            <p:custDataLst>
              <p:tags r:id="rId14"/>
            </p:custDataLst>
          </p:nvPr>
        </p:nvSpPr>
        <p:spPr>
          <a:xfrm>
            <a:off x="1198976" y="4399872"/>
            <a:ext cx="8883586" cy="652931"/>
          </a:xfrm>
          <a:prstGeom prst="rect">
            <a:avLst/>
          </a:prstGeom>
          <a:solidFill>
            <a:schemeClr val="accent1">
              <a:alpha val="3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252095" rtlCol="0" anchor="ctr" anchorCtr="0">
            <a:normAutofit/>
          </a:bodyPr>
          <a:lstStyle/>
          <a:p>
            <a:pPr algn="l"/>
            <a:r>
              <a:rPr lang="en-US" altLang="zh-CN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，推动海洋经济的发展</a:t>
            </a:r>
            <a:endParaRPr lang="zh-CN" altLang="en-US" sz="1400" spc="15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8" name="任意多边形 17"/>
          <p:cNvSpPr/>
          <p:nvPr>
            <p:custDataLst>
              <p:tags r:id="rId15"/>
            </p:custDataLst>
          </p:nvPr>
        </p:nvSpPr>
        <p:spPr>
          <a:xfrm flipV="1">
            <a:off x="1106032" y="5245554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任意多边形 18"/>
          <p:cNvSpPr/>
          <p:nvPr>
            <p:custDataLst>
              <p:tags r:id="rId16"/>
            </p:custDataLst>
          </p:nvPr>
        </p:nvSpPr>
        <p:spPr>
          <a:xfrm flipH="1">
            <a:off x="7359642" y="5812638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任意多边形 8"/>
          <p:cNvSpPr/>
          <p:nvPr>
            <p:custDataLst>
              <p:tags r:id="rId17"/>
            </p:custDataLst>
          </p:nvPr>
        </p:nvSpPr>
        <p:spPr>
          <a:xfrm flipH="1">
            <a:off x="7438886" y="7929978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矩形 42"/>
          <p:cNvSpPr/>
          <p:nvPr>
            <p:custDataLst>
              <p:tags r:id="rId18"/>
            </p:custDataLst>
          </p:nvPr>
        </p:nvSpPr>
        <p:spPr>
          <a:xfrm>
            <a:off x="1185275" y="5409818"/>
            <a:ext cx="8883588" cy="652931"/>
          </a:xfrm>
          <a:prstGeom prst="rect">
            <a:avLst/>
          </a:prstGeom>
          <a:solidFill>
            <a:schemeClr val="accent1">
              <a:alpha val="3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252095" rtlCol="0" anchor="ctr" anchorCtr="0">
            <a:normAutofit/>
          </a:bodyPr>
          <a:lstStyle/>
          <a:p>
            <a:pPr algn="l"/>
            <a:r>
              <a:rPr lang="en-US" altLang="zh-CN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zh-CN" altLang="en-US" sz="2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保护非物资文化遗产</a:t>
            </a:r>
          </a:p>
        </p:txBody>
      </p:sp>
      <p:sp>
        <p:nvSpPr>
          <p:cNvPr id="44" name="任意多边形 12"/>
          <p:cNvSpPr/>
          <p:nvPr>
            <p:custDataLst>
              <p:tags r:id="rId19"/>
            </p:custDataLst>
          </p:nvPr>
        </p:nvSpPr>
        <p:spPr>
          <a:xfrm flipV="1">
            <a:off x="1185275" y="8309488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5" name="任意多边形 13"/>
          <p:cNvSpPr/>
          <p:nvPr>
            <p:custDataLst>
              <p:tags r:id="rId20"/>
            </p:custDataLst>
          </p:nvPr>
        </p:nvSpPr>
        <p:spPr>
          <a:xfrm flipH="1">
            <a:off x="7438885" y="8876572"/>
            <a:ext cx="1328149" cy="250111"/>
          </a:xfrm>
          <a:custGeom>
            <a:avLst/>
            <a:gdLst>
              <a:gd name="connsiteX0" fmla="*/ 0 w 469"/>
              <a:gd name="connsiteY0" fmla="*/ 0 h 303"/>
              <a:gd name="connsiteX1" fmla="*/ 0 w 469"/>
              <a:gd name="connsiteY1" fmla="*/ 300 h 303"/>
              <a:gd name="connsiteX2" fmla="*/ 469 w 469"/>
              <a:gd name="connsiteY2" fmla="*/ 303 h 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" h="303">
                <a:moveTo>
                  <a:pt x="0" y="0"/>
                </a:moveTo>
                <a:lnTo>
                  <a:pt x="0" y="300"/>
                </a:lnTo>
                <a:lnTo>
                  <a:pt x="469" y="303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</a:rPr>
              <a:t>04</a:t>
            </a:r>
          </a:p>
        </p:txBody>
      </p:sp>
      <p:sp>
        <p:nvSpPr>
          <p:cNvPr id="9" name="标题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506345" y="3660775"/>
            <a:ext cx="7336298" cy="81875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400" dirty="0">
                <a:solidFill>
                  <a:schemeClr val="lt1">
                    <a:lumMod val="100000"/>
                  </a:schemeClr>
                </a:solidFill>
              </a:rPr>
              <a:t>妈祖文化发展现状与问题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d8bdccb8e2a1a39c76bb7160c6f483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现状与问题</a:t>
            </a:r>
          </a:p>
        </p:txBody>
      </p:sp>
      <p:sp>
        <p:nvSpPr>
          <p:cNvPr id="4" name="五边形 16"/>
          <p:cNvSpPr/>
          <p:nvPr>
            <p:custDataLst>
              <p:tags r:id="rId3"/>
            </p:custDataLst>
          </p:nvPr>
        </p:nvSpPr>
        <p:spPr>
          <a:xfrm rot="16200000" flipH="1">
            <a:off x="4702110" y="1679286"/>
            <a:ext cx="820236" cy="2386711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5" name="五边形 17"/>
          <p:cNvSpPr/>
          <p:nvPr>
            <p:custDataLst>
              <p:tags r:id="rId4"/>
            </p:custDataLst>
          </p:nvPr>
        </p:nvSpPr>
        <p:spPr>
          <a:xfrm rot="16200000" flipH="1">
            <a:off x="4720873" y="5120019"/>
            <a:ext cx="779748" cy="214168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6" name="任意多边形 18"/>
          <p:cNvSpPr/>
          <p:nvPr>
            <p:custDataLst>
              <p:tags r:id="rId5"/>
            </p:custDataLst>
          </p:nvPr>
        </p:nvSpPr>
        <p:spPr>
          <a:xfrm>
            <a:off x="4041084" y="2462667"/>
            <a:ext cx="2141688" cy="4096049"/>
          </a:xfrm>
          <a:custGeom>
            <a:avLst/>
            <a:gdLst>
              <a:gd name="connsiteX0" fmla="*/ 0 w 2424214"/>
              <a:gd name="connsiteY0" fmla="*/ 0 h 3657136"/>
              <a:gd name="connsiteX1" fmla="*/ 2424214 w 2424214"/>
              <a:gd name="connsiteY1" fmla="*/ 0 h 3657136"/>
              <a:gd name="connsiteX2" fmla="*/ 2424214 w 2424214"/>
              <a:gd name="connsiteY2" fmla="*/ 2775392 h 3657136"/>
              <a:gd name="connsiteX3" fmla="*/ 2424214 w 2424214"/>
              <a:gd name="connsiteY3" fmla="*/ 2838918 h 3657136"/>
              <a:gd name="connsiteX4" fmla="*/ 2424214 w 2424214"/>
              <a:gd name="connsiteY4" fmla="*/ 3216264 h 3657136"/>
              <a:gd name="connsiteX5" fmla="*/ 1212107 w 2424214"/>
              <a:gd name="connsiteY5" fmla="*/ 3657136 h 3657136"/>
              <a:gd name="connsiteX6" fmla="*/ 0 w 2424214"/>
              <a:gd name="connsiteY6" fmla="*/ 3216264 h 3657136"/>
              <a:gd name="connsiteX7" fmla="*/ 0 w 2424214"/>
              <a:gd name="connsiteY7" fmla="*/ 2838918 h 3657136"/>
              <a:gd name="connsiteX8" fmla="*/ 0 w 2424214"/>
              <a:gd name="connsiteY8" fmla="*/ 2775392 h 36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214" h="3657136">
                <a:moveTo>
                  <a:pt x="0" y="0"/>
                </a:moveTo>
                <a:lnTo>
                  <a:pt x="2424214" y="0"/>
                </a:lnTo>
                <a:lnTo>
                  <a:pt x="2424214" y="2775392"/>
                </a:lnTo>
                <a:lnTo>
                  <a:pt x="2424214" y="2838918"/>
                </a:lnTo>
                <a:lnTo>
                  <a:pt x="2424214" y="3216264"/>
                </a:lnTo>
                <a:lnTo>
                  <a:pt x="1212107" y="3657136"/>
                </a:lnTo>
                <a:lnTo>
                  <a:pt x="0" y="3216264"/>
                </a:lnTo>
                <a:lnTo>
                  <a:pt x="0" y="2838918"/>
                </a:lnTo>
                <a:lnTo>
                  <a:pt x="0" y="277539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7" name="任意多边形 19"/>
          <p:cNvSpPr/>
          <p:nvPr>
            <p:custDataLst>
              <p:tags r:id="rId6"/>
            </p:custDataLst>
          </p:nvPr>
        </p:nvSpPr>
        <p:spPr>
          <a:xfrm flipV="1">
            <a:off x="3918831" y="1814000"/>
            <a:ext cx="2386711" cy="1146934"/>
          </a:xfrm>
          <a:custGeom>
            <a:avLst/>
            <a:gdLst>
              <a:gd name="connsiteX0" fmla="*/ 0 w 2700000"/>
              <a:gd name="connsiteY0" fmla="*/ 1299162 h 1299162"/>
              <a:gd name="connsiteX1" fmla="*/ 2700000 w 2700000"/>
              <a:gd name="connsiteY1" fmla="*/ 1299162 h 1299162"/>
              <a:gd name="connsiteX2" fmla="*/ 2700000 w 2700000"/>
              <a:gd name="connsiteY2" fmla="*/ 982054 h 1299162"/>
              <a:gd name="connsiteX3" fmla="*/ 2700000 w 2700000"/>
              <a:gd name="connsiteY3" fmla="*/ 927772 h 1299162"/>
              <a:gd name="connsiteX4" fmla="*/ 2700000 w 2700000"/>
              <a:gd name="connsiteY4" fmla="*/ 491027 h 1299162"/>
              <a:gd name="connsiteX5" fmla="*/ 1350000 w 2700000"/>
              <a:gd name="connsiteY5" fmla="*/ 0 h 1299162"/>
              <a:gd name="connsiteX6" fmla="*/ 0 w 2700000"/>
              <a:gd name="connsiteY6" fmla="*/ 491027 h 1299162"/>
              <a:gd name="connsiteX7" fmla="*/ 0 w 2700000"/>
              <a:gd name="connsiteY7" fmla="*/ 927772 h 1299162"/>
              <a:gd name="connsiteX8" fmla="*/ 0 w 2700000"/>
              <a:gd name="connsiteY8" fmla="*/ 982054 h 129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299162">
                <a:moveTo>
                  <a:pt x="0" y="1299162"/>
                </a:moveTo>
                <a:lnTo>
                  <a:pt x="2700000" y="1299162"/>
                </a:lnTo>
                <a:lnTo>
                  <a:pt x="2700000" y="982054"/>
                </a:lnTo>
                <a:lnTo>
                  <a:pt x="2700000" y="927772"/>
                </a:lnTo>
                <a:lnTo>
                  <a:pt x="2700000" y="491027"/>
                </a:lnTo>
                <a:lnTo>
                  <a:pt x="1350000" y="0"/>
                </a:lnTo>
                <a:lnTo>
                  <a:pt x="0" y="491027"/>
                </a:lnTo>
                <a:lnTo>
                  <a:pt x="0" y="927772"/>
                </a:lnTo>
                <a:lnTo>
                  <a:pt x="0" y="982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8" name="五边形 2"/>
          <p:cNvSpPr/>
          <p:nvPr>
            <p:custDataLst>
              <p:tags r:id="rId7"/>
            </p:custDataLst>
          </p:nvPr>
        </p:nvSpPr>
        <p:spPr>
          <a:xfrm rot="16200000" flipH="1">
            <a:off x="1620865" y="1610685"/>
            <a:ext cx="820236" cy="238531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9" name="五边形 3"/>
          <p:cNvSpPr/>
          <p:nvPr>
            <p:custDataLst>
              <p:tags r:id="rId8"/>
            </p:custDataLst>
          </p:nvPr>
        </p:nvSpPr>
        <p:spPr>
          <a:xfrm rot="16200000" flipH="1">
            <a:off x="1640983" y="5044947"/>
            <a:ext cx="779748" cy="214168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0" name="任意多边形 4"/>
          <p:cNvSpPr/>
          <p:nvPr>
            <p:custDataLst>
              <p:tags r:id="rId9"/>
            </p:custDataLst>
          </p:nvPr>
        </p:nvSpPr>
        <p:spPr>
          <a:xfrm>
            <a:off x="960013" y="1787779"/>
            <a:ext cx="2141688" cy="4717886"/>
          </a:xfrm>
          <a:custGeom>
            <a:avLst/>
            <a:gdLst>
              <a:gd name="connsiteX0" fmla="*/ 0 w 2424214"/>
              <a:gd name="connsiteY0" fmla="*/ 0 h 3657136"/>
              <a:gd name="connsiteX1" fmla="*/ 2424214 w 2424214"/>
              <a:gd name="connsiteY1" fmla="*/ 0 h 3657136"/>
              <a:gd name="connsiteX2" fmla="*/ 2424214 w 2424214"/>
              <a:gd name="connsiteY2" fmla="*/ 2775392 h 3657136"/>
              <a:gd name="connsiteX3" fmla="*/ 2424214 w 2424214"/>
              <a:gd name="connsiteY3" fmla="*/ 2838918 h 3657136"/>
              <a:gd name="connsiteX4" fmla="*/ 2424214 w 2424214"/>
              <a:gd name="connsiteY4" fmla="*/ 3216264 h 3657136"/>
              <a:gd name="connsiteX5" fmla="*/ 1212107 w 2424214"/>
              <a:gd name="connsiteY5" fmla="*/ 3657136 h 3657136"/>
              <a:gd name="connsiteX6" fmla="*/ 0 w 2424214"/>
              <a:gd name="connsiteY6" fmla="*/ 3216264 h 3657136"/>
              <a:gd name="connsiteX7" fmla="*/ 0 w 2424214"/>
              <a:gd name="connsiteY7" fmla="*/ 2838918 h 3657136"/>
              <a:gd name="connsiteX8" fmla="*/ 0 w 2424214"/>
              <a:gd name="connsiteY8" fmla="*/ 2775392 h 36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214" h="3657136">
                <a:moveTo>
                  <a:pt x="0" y="0"/>
                </a:moveTo>
                <a:lnTo>
                  <a:pt x="2424214" y="0"/>
                </a:lnTo>
                <a:lnTo>
                  <a:pt x="2424214" y="2775392"/>
                </a:lnTo>
                <a:lnTo>
                  <a:pt x="2424214" y="2838918"/>
                </a:lnTo>
                <a:lnTo>
                  <a:pt x="2424214" y="3216264"/>
                </a:lnTo>
                <a:lnTo>
                  <a:pt x="1212107" y="3657136"/>
                </a:lnTo>
                <a:lnTo>
                  <a:pt x="0" y="3216264"/>
                </a:lnTo>
                <a:lnTo>
                  <a:pt x="0" y="2838918"/>
                </a:lnTo>
                <a:lnTo>
                  <a:pt x="0" y="277539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1" name="任意多边形 5"/>
          <p:cNvSpPr/>
          <p:nvPr>
            <p:custDataLst>
              <p:tags r:id="rId10"/>
            </p:custDataLst>
          </p:nvPr>
        </p:nvSpPr>
        <p:spPr>
          <a:xfrm flipV="1">
            <a:off x="838200" y="1777170"/>
            <a:ext cx="2385315" cy="1146934"/>
          </a:xfrm>
          <a:custGeom>
            <a:avLst/>
            <a:gdLst>
              <a:gd name="connsiteX0" fmla="*/ 0 w 2700000"/>
              <a:gd name="connsiteY0" fmla="*/ 1299162 h 1299162"/>
              <a:gd name="connsiteX1" fmla="*/ 2700000 w 2700000"/>
              <a:gd name="connsiteY1" fmla="*/ 1299162 h 1299162"/>
              <a:gd name="connsiteX2" fmla="*/ 2700000 w 2700000"/>
              <a:gd name="connsiteY2" fmla="*/ 982054 h 1299162"/>
              <a:gd name="connsiteX3" fmla="*/ 2700000 w 2700000"/>
              <a:gd name="connsiteY3" fmla="*/ 927772 h 1299162"/>
              <a:gd name="connsiteX4" fmla="*/ 2700000 w 2700000"/>
              <a:gd name="connsiteY4" fmla="*/ 491027 h 1299162"/>
              <a:gd name="connsiteX5" fmla="*/ 1350000 w 2700000"/>
              <a:gd name="connsiteY5" fmla="*/ 0 h 1299162"/>
              <a:gd name="connsiteX6" fmla="*/ 0 w 2700000"/>
              <a:gd name="connsiteY6" fmla="*/ 491027 h 1299162"/>
              <a:gd name="connsiteX7" fmla="*/ 0 w 2700000"/>
              <a:gd name="connsiteY7" fmla="*/ 927772 h 1299162"/>
              <a:gd name="connsiteX8" fmla="*/ 0 w 2700000"/>
              <a:gd name="connsiteY8" fmla="*/ 982054 h 129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299162">
                <a:moveTo>
                  <a:pt x="0" y="1299162"/>
                </a:moveTo>
                <a:lnTo>
                  <a:pt x="2700000" y="1299162"/>
                </a:lnTo>
                <a:lnTo>
                  <a:pt x="2700000" y="982054"/>
                </a:lnTo>
                <a:lnTo>
                  <a:pt x="2700000" y="927772"/>
                </a:lnTo>
                <a:lnTo>
                  <a:pt x="2700000" y="491027"/>
                </a:lnTo>
                <a:lnTo>
                  <a:pt x="1350000" y="0"/>
                </a:lnTo>
                <a:lnTo>
                  <a:pt x="0" y="491027"/>
                </a:lnTo>
                <a:lnTo>
                  <a:pt x="0" y="927772"/>
                </a:lnTo>
                <a:lnTo>
                  <a:pt x="0" y="982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3" name="文本框 18" descr="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20309" y="2872442"/>
            <a:ext cx="2141688" cy="34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fontScale="45000" lnSpcReduction="2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200">
              <a:lnSpc>
                <a:spcPct val="130000"/>
              </a:lnSpc>
            </a:pPr>
            <a:r>
              <a:rPr lang="zh-CN" altLang="zh-CN" sz="4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随着社会的发展，现代生活方式的普及，</a:t>
            </a:r>
            <a:r>
              <a:rPr lang="zh-CN" altLang="zh-CN" sz="40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越来越多的人对传统民间</a:t>
            </a:r>
            <a:r>
              <a:rPr lang="zh-CN" altLang="zh-CN" sz="4000" u="sng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信仰</a:t>
            </a:r>
            <a:r>
              <a:rPr lang="zh-CN" altLang="zh-CN" sz="40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和文化习俗的关注度降低，</a:t>
            </a:r>
            <a:r>
              <a:rPr lang="zh-CN" altLang="zh-CN" sz="4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导致妈祖文化的传承人群逐渐减少，年轻一代对妈祖文化的了解和认同程度不高。</a:t>
            </a:r>
            <a:endParaRPr lang="zh-CN" altLang="zh-CN" sz="4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indent="0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4" name="文本框 18" descr="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40939" y="2758433"/>
            <a:ext cx="2141688" cy="352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lnSpcReduction="2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indent="0" defTabSz="121920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虽然我国政府和相关部门对非物质文化遗产的保护力度不断加大，但妈祖文化的传承和保护机制仍不够健全，</a:t>
            </a:r>
            <a:r>
              <a:rPr lang="zh-CN" altLang="en-US" u="sng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部分传承人缺乏系统培训和资质认证，导致传承质量参差</a:t>
            </a:r>
            <a:r>
              <a:rPr lang="zh-CN" altLang="en-US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不齐。</a:t>
            </a:r>
          </a:p>
        </p:txBody>
      </p:sp>
      <p:sp>
        <p:nvSpPr>
          <p:cNvPr id="20" name="五边形 23"/>
          <p:cNvSpPr/>
          <p:nvPr>
            <p:custDataLst>
              <p:tags r:id="rId13"/>
            </p:custDataLst>
          </p:nvPr>
        </p:nvSpPr>
        <p:spPr>
          <a:xfrm rot="16200000" flipH="1">
            <a:off x="7751995" y="1815841"/>
            <a:ext cx="820236" cy="238531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21" name="五边形 24"/>
          <p:cNvSpPr/>
          <p:nvPr>
            <p:custDataLst>
              <p:tags r:id="rId14"/>
            </p:custDataLst>
          </p:nvPr>
        </p:nvSpPr>
        <p:spPr>
          <a:xfrm rot="16200000" flipH="1">
            <a:off x="7741165" y="5086512"/>
            <a:ext cx="779748" cy="2143084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23" name="任意多边形 25"/>
          <p:cNvSpPr/>
          <p:nvPr>
            <p:custDataLst>
              <p:tags r:id="rId15"/>
            </p:custDataLst>
          </p:nvPr>
        </p:nvSpPr>
        <p:spPr>
          <a:xfrm>
            <a:off x="7061759" y="2462740"/>
            <a:ext cx="2143084" cy="4060416"/>
          </a:xfrm>
          <a:custGeom>
            <a:avLst/>
            <a:gdLst>
              <a:gd name="connsiteX0" fmla="*/ 0 w 2424214"/>
              <a:gd name="connsiteY0" fmla="*/ 0 h 3657136"/>
              <a:gd name="connsiteX1" fmla="*/ 2424214 w 2424214"/>
              <a:gd name="connsiteY1" fmla="*/ 0 h 3657136"/>
              <a:gd name="connsiteX2" fmla="*/ 2424214 w 2424214"/>
              <a:gd name="connsiteY2" fmla="*/ 2775392 h 3657136"/>
              <a:gd name="connsiteX3" fmla="*/ 2424214 w 2424214"/>
              <a:gd name="connsiteY3" fmla="*/ 2838918 h 3657136"/>
              <a:gd name="connsiteX4" fmla="*/ 2424214 w 2424214"/>
              <a:gd name="connsiteY4" fmla="*/ 3216264 h 3657136"/>
              <a:gd name="connsiteX5" fmla="*/ 1212107 w 2424214"/>
              <a:gd name="connsiteY5" fmla="*/ 3657136 h 3657136"/>
              <a:gd name="connsiteX6" fmla="*/ 0 w 2424214"/>
              <a:gd name="connsiteY6" fmla="*/ 3216264 h 3657136"/>
              <a:gd name="connsiteX7" fmla="*/ 0 w 2424214"/>
              <a:gd name="connsiteY7" fmla="*/ 2838918 h 3657136"/>
              <a:gd name="connsiteX8" fmla="*/ 0 w 2424214"/>
              <a:gd name="connsiteY8" fmla="*/ 2775392 h 36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214" h="3657136">
                <a:moveTo>
                  <a:pt x="0" y="0"/>
                </a:moveTo>
                <a:lnTo>
                  <a:pt x="2424214" y="0"/>
                </a:lnTo>
                <a:lnTo>
                  <a:pt x="2424214" y="2775392"/>
                </a:lnTo>
                <a:lnTo>
                  <a:pt x="2424214" y="2838918"/>
                </a:lnTo>
                <a:lnTo>
                  <a:pt x="2424214" y="3216264"/>
                </a:lnTo>
                <a:lnTo>
                  <a:pt x="1212107" y="3657136"/>
                </a:lnTo>
                <a:lnTo>
                  <a:pt x="0" y="3216264"/>
                </a:lnTo>
                <a:lnTo>
                  <a:pt x="0" y="2838918"/>
                </a:lnTo>
                <a:lnTo>
                  <a:pt x="0" y="277539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24" name="任意多边形 26"/>
          <p:cNvSpPr/>
          <p:nvPr>
            <p:custDataLst>
              <p:tags r:id="rId16"/>
            </p:custDataLst>
          </p:nvPr>
        </p:nvSpPr>
        <p:spPr>
          <a:xfrm flipV="1">
            <a:off x="7001080" y="1814031"/>
            <a:ext cx="2385315" cy="1146934"/>
          </a:xfrm>
          <a:custGeom>
            <a:avLst/>
            <a:gdLst>
              <a:gd name="connsiteX0" fmla="*/ 0 w 2700000"/>
              <a:gd name="connsiteY0" fmla="*/ 1299162 h 1299162"/>
              <a:gd name="connsiteX1" fmla="*/ 2700000 w 2700000"/>
              <a:gd name="connsiteY1" fmla="*/ 1299162 h 1299162"/>
              <a:gd name="connsiteX2" fmla="*/ 2700000 w 2700000"/>
              <a:gd name="connsiteY2" fmla="*/ 982054 h 1299162"/>
              <a:gd name="connsiteX3" fmla="*/ 2700000 w 2700000"/>
              <a:gd name="connsiteY3" fmla="*/ 927772 h 1299162"/>
              <a:gd name="connsiteX4" fmla="*/ 2700000 w 2700000"/>
              <a:gd name="connsiteY4" fmla="*/ 491027 h 1299162"/>
              <a:gd name="connsiteX5" fmla="*/ 1350000 w 2700000"/>
              <a:gd name="connsiteY5" fmla="*/ 0 h 1299162"/>
              <a:gd name="connsiteX6" fmla="*/ 0 w 2700000"/>
              <a:gd name="connsiteY6" fmla="*/ 491027 h 1299162"/>
              <a:gd name="connsiteX7" fmla="*/ 0 w 2700000"/>
              <a:gd name="connsiteY7" fmla="*/ 927772 h 1299162"/>
              <a:gd name="connsiteX8" fmla="*/ 0 w 2700000"/>
              <a:gd name="connsiteY8" fmla="*/ 982054 h 129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299162">
                <a:moveTo>
                  <a:pt x="0" y="1299162"/>
                </a:moveTo>
                <a:lnTo>
                  <a:pt x="2700000" y="1299162"/>
                </a:lnTo>
                <a:lnTo>
                  <a:pt x="2700000" y="982054"/>
                </a:lnTo>
                <a:lnTo>
                  <a:pt x="2700000" y="927772"/>
                </a:lnTo>
                <a:lnTo>
                  <a:pt x="2700000" y="491027"/>
                </a:lnTo>
                <a:lnTo>
                  <a:pt x="1350000" y="0"/>
                </a:lnTo>
                <a:lnTo>
                  <a:pt x="0" y="491027"/>
                </a:lnTo>
                <a:lnTo>
                  <a:pt x="0" y="927772"/>
                </a:lnTo>
                <a:lnTo>
                  <a:pt x="0" y="982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29" name="文本框 18" descr="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062119" y="2758455"/>
            <a:ext cx="2141688" cy="33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indent="0" defTabSz="121920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u="sng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妈祖文化在全国各地的传播和发展程度存在较大差异，沿海地区和台湾等地妈祖信仰较为浓厚，而在内地和其他地区的影响力相对较弱。</a:t>
            </a:r>
            <a:r>
              <a:rPr lang="zh-CN" altLang="en-US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这导致妈祖文化的资源分布不均，保护力度也有所欠缺。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37740" y="1940525"/>
            <a:ext cx="25521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/>
              <a:t>1</a:t>
            </a:r>
            <a:r>
              <a:rPr lang="zh-CN" altLang="en-US" sz="2800" dirty="0"/>
              <a:t>传承人群减少</a:t>
            </a:r>
            <a:r>
              <a:rPr lang="zh-CN" altLang="en-US" dirty="0"/>
              <a:t>：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765782" y="1805306"/>
            <a:ext cx="254011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/>
              <a:t>2</a:t>
            </a:r>
            <a:r>
              <a:rPr lang="zh-CN" altLang="en-US" sz="2800" dirty="0"/>
              <a:t>文化传承和保护机制不健全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122364" y="1787330"/>
            <a:ext cx="23853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/>
              <a:t>3</a:t>
            </a:r>
            <a:r>
              <a:rPr lang="zh-CN" altLang="en-US" sz="2800" dirty="0"/>
              <a:t>资源分布不均 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-1765300" y="-1710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0000"/>
            <a:ext cx="3009237" cy="864000"/>
          </a:xfrm>
        </p:spPr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现状与问题</a:t>
            </a:r>
          </a:p>
        </p:txBody>
      </p:sp>
      <p:sp>
        <p:nvSpPr>
          <p:cNvPr id="4" name="五边形 16"/>
          <p:cNvSpPr/>
          <p:nvPr>
            <p:custDataLst>
              <p:tags r:id="rId3"/>
            </p:custDataLst>
          </p:nvPr>
        </p:nvSpPr>
        <p:spPr>
          <a:xfrm rot="16200000" flipH="1">
            <a:off x="6648391" y="1547212"/>
            <a:ext cx="820236" cy="2386711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5" name="五边形 17"/>
          <p:cNvSpPr/>
          <p:nvPr>
            <p:custDataLst>
              <p:tags r:id="rId4"/>
            </p:custDataLst>
          </p:nvPr>
        </p:nvSpPr>
        <p:spPr>
          <a:xfrm rot="16200000" flipH="1">
            <a:off x="6663401" y="4973793"/>
            <a:ext cx="779748" cy="214168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6" name="任意多边形 18"/>
          <p:cNvSpPr/>
          <p:nvPr>
            <p:custDataLst>
              <p:tags r:id="rId5"/>
            </p:custDataLst>
          </p:nvPr>
        </p:nvSpPr>
        <p:spPr>
          <a:xfrm>
            <a:off x="5987365" y="2327418"/>
            <a:ext cx="2141688" cy="4096049"/>
          </a:xfrm>
          <a:custGeom>
            <a:avLst/>
            <a:gdLst>
              <a:gd name="connsiteX0" fmla="*/ 0 w 2424214"/>
              <a:gd name="connsiteY0" fmla="*/ 0 h 3657136"/>
              <a:gd name="connsiteX1" fmla="*/ 2424214 w 2424214"/>
              <a:gd name="connsiteY1" fmla="*/ 0 h 3657136"/>
              <a:gd name="connsiteX2" fmla="*/ 2424214 w 2424214"/>
              <a:gd name="connsiteY2" fmla="*/ 2775392 h 3657136"/>
              <a:gd name="connsiteX3" fmla="*/ 2424214 w 2424214"/>
              <a:gd name="connsiteY3" fmla="*/ 2838918 h 3657136"/>
              <a:gd name="connsiteX4" fmla="*/ 2424214 w 2424214"/>
              <a:gd name="connsiteY4" fmla="*/ 3216264 h 3657136"/>
              <a:gd name="connsiteX5" fmla="*/ 1212107 w 2424214"/>
              <a:gd name="connsiteY5" fmla="*/ 3657136 h 3657136"/>
              <a:gd name="connsiteX6" fmla="*/ 0 w 2424214"/>
              <a:gd name="connsiteY6" fmla="*/ 3216264 h 3657136"/>
              <a:gd name="connsiteX7" fmla="*/ 0 w 2424214"/>
              <a:gd name="connsiteY7" fmla="*/ 2838918 h 3657136"/>
              <a:gd name="connsiteX8" fmla="*/ 0 w 2424214"/>
              <a:gd name="connsiteY8" fmla="*/ 2775392 h 36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214" h="3657136">
                <a:moveTo>
                  <a:pt x="0" y="0"/>
                </a:moveTo>
                <a:lnTo>
                  <a:pt x="2424214" y="0"/>
                </a:lnTo>
                <a:lnTo>
                  <a:pt x="2424214" y="2775392"/>
                </a:lnTo>
                <a:lnTo>
                  <a:pt x="2424214" y="2838918"/>
                </a:lnTo>
                <a:lnTo>
                  <a:pt x="2424214" y="3216264"/>
                </a:lnTo>
                <a:lnTo>
                  <a:pt x="1212107" y="3657136"/>
                </a:lnTo>
                <a:lnTo>
                  <a:pt x="0" y="3216264"/>
                </a:lnTo>
                <a:lnTo>
                  <a:pt x="0" y="2838918"/>
                </a:lnTo>
                <a:lnTo>
                  <a:pt x="0" y="277539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7" name="任意多边形 19"/>
          <p:cNvSpPr/>
          <p:nvPr>
            <p:custDataLst>
              <p:tags r:id="rId6"/>
            </p:custDataLst>
          </p:nvPr>
        </p:nvSpPr>
        <p:spPr>
          <a:xfrm flipV="1">
            <a:off x="5865112" y="1714311"/>
            <a:ext cx="2386711" cy="1146934"/>
          </a:xfrm>
          <a:custGeom>
            <a:avLst/>
            <a:gdLst>
              <a:gd name="connsiteX0" fmla="*/ 0 w 2700000"/>
              <a:gd name="connsiteY0" fmla="*/ 1299162 h 1299162"/>
              <a:gd name="connsiteX1" fmla="*/ 2700000 w 2700000"/>
              <a:gd name="connsiteY1" fmla="*/ 1299162 h 1299162"/>
              <a:gd name="connsiteX2" fmla="*/ 2700000 w 2700000"/>
              <a:gd name="connsiteY2" fmla="*/ 982054 h 1299162"/>
              <a:gd name="connsiteX3" fmla="*/ 2700000 w 2700000"/>
              <a:gd name="connsiteY3" fmla="*/ 927772 h 1299162"/>
              <a:gd name="connsiteX4" fmla="*/ 2700000 w 2700000"/>
              <a:gd name="connsiteY4" fmla="*/ 491027 h 1299162"/>
              <a:gd name="connsiteX5" fmla="*/ 1350000 w 2700000"/>
              <a:gd name="connsiteY5" fmla="*/ 0 h 1299162"/>
              <a:gd name="connsiteX6" fmla="*/ 0 w 2700000"/>
              <a:gd name="connsiteY6" fmla="*/ 491027 h 1299162"/>
              <a:gd name="connsiteX7" fmla="*/ 0 w 2700000"/>
              <a:gd name="connsiteY7" fmla="*/ 927772 h 1299162"/>
              <a:gd name="connsiteX8" fmla="*/ 0 w 2700000"/>
              <a:gd name="connsiteY8" fmla="*/ 982054 h 129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299162">
                <a:moveTo>
                  <a:pt x="0" y="1299162"/>
                </a:moveTo>
                <a:lnTo>
                  <a:pt x="2700000" y="1299162"/>
                </a:lnTo>
                <a:lnTo>
                  <a:pt x="2700000" y="982054"/>
                </a:lnTo>
                <a:lnTo>
                  <a:pt x="2700000" y="927772"/>
                </a:lnTo>
                <a:lnTo>
                  <a:pt x="2700000" y="491027"/>
                </a:lnTo>
                <a:lnTo>
                  <a:pt x="1350000" y="0"/>
                </a:lnTo>
                <a:lnTo>
                  <a:pt x="0" y="491027"/>
                </a:lnTo>
                <a:lnTo>
                  <a:pt x="0" y="927772"/>
                </a:lnTo>
                <a:lnTo>
                  <a:pt x="0" y="982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8" name="五边形 2"/>
          <p:cNvSpPr/>
          <p:nvPr>
            <p:custDataLst>
              <p:tags r:id="rId7"/>
            </p:custDataLst>
          </p:nvPr>
        </p:nvSpPr>
        <p:spPr>
          <a:xfrm rot="16200000" flipH="1">
            <a:off x="906291" y="1546031"/>
            <a:ext cx="820236" cy="238531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9" name="五边形 3"/>
          <p:cNvSpPr/>
          <p:nvPr>
            <p:custDataLst>
              <p:tags r:id="rId8"/>
            </p:custDataLst>
          </p:nvPr>
        </p:nvSpPr>
        <p:spPr>
          <a:xfrm rot="16200000" flipH="1">
            <a:off x="926409" y="4980293"/>
            <a:ext cx="779748" cy="214168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0" name="任意多边形 4"/>
          <p:cNvSpPr/>
          <p:nvPr>
            <p:custDataLst>
              <p:tags r:id="rId9"/>
            </p:custDataLst>
          </p:nvPr>
        </p:nvSpPr>
        <p:spPr>
          <a:xfrm>
            <a:off x="245439" y="1723125"/>
            <a:ext cx="2141688" cy="4717886"/>
          </a:xfrm>
          <a:custGeom>
            <a:avLst/>
            <a:gdLst>
              <a:gd name="connsiteX0" fmla="*/ 0 w 2424214"/>
              <a:gd name="connsiteY0" fmla="*/ 0 h 3657136"/>
              <a:gd name="connsiteX1" fmla="*/ 2424214 w 2424214"/>
              <a:gd name="connsiteY1" fmla="*/ 0 h 3657136"/>
              <a:gd name="connsiteX2" fmla="*/ 2424214 w 2424214"/>
              <a:gd name="connsiteY2" fmla="*/ 2775392 h 3657136"/>
              <a:gd name="connsiteX3" fmla="*/ 2424214 w 2424214"/>
              <a:gd name="connsiteY3" fmla="*/ 2838918 h 3657136"/>
              <a:gd name="connsiteX4" fmla="*/ 2424214 w 2424214"/>
              <a:gd name="connsiteY4" fmla="*/ 3216264 h 3657136"/>
              <a:gd name="connsiteX5" fmla="*/ 1212107 w 2424214"/>
              <a:gd name="connsiteY5" fmla="*/ 3657136 h 3657136"/>
              <a:gd name="connsiteX6" fmla="*/ 0 w 2424214"/>
              <a:gd name="connsiteY6" fmla="*/ 3216264 h 3657136"/>
              <a:gd name="connsiteX7" fmla="*/ 0 w 2424214"/>
              <a:gd name="connsiteY7" fmla="*/ 2838918 h 3657136"/>
              <a:gd name="connsiteX8" fmla="*/ 0 w 2424214"/>
              <a:gd name="connsiteY8" fmla="*/ 2775392 h 36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214" h="3657136">
                <a:moveTo>
                  <a:pt x="0" y="0"/>
                </a:moveTo>
                <a:lnTo>
                  <a:pt x="2424214" y="0"/>
                </a:lnTo>
                <a:lnTo>
                  <a:pt x="2424214" y="2775392"/>
                </a:lnTo>
                <a:lnTo>
                  <a:pt x="2424214" y="2838918"/>
                </a:lnTo>
                <a:lnTo>
                  <a:pt x="2424214" y="3216264"/>
                </a:lnTo>
                <a:lnTo>
                  <a:pt x="1212107" y="3657136"/>
                </a:lnTo>
                <a:lnTo>
                  <a:pt x="0" y="3216264"/>
                </a:lnTo>
                <a:lnTo>
                  <a:pt x="0" y="2838918"/>
                </a:lnTo>
                <a:lnTo>
                  <a:pt x="0" y="277539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1" name="任意多边形 5"/>
          <p:cNvSpPr/>
          <p:nvPr>
            <p:custDataLst>
              <p:tags r:id="rId10"/>
            </p:custDataLst>
          </p:nvPr>
        </p:nvSpPr>
        <p:spPr>
          <a:xfrm flipV="1">
            <a:off x="123626" y="1712516"/>
            <a:ext cx="2385315" cy="1146934"/>
          </a:xfrm>
          <a:custGeom>
            <a:avLst/>
            <a:gdLst>
              <a:gd name="connsiteX0" fmla="*/ 0 w 2700000"/>
              <a:gd name="connsiteY0" fmla="*/ 1299162 h 1299162"/>
              <a:gd name="connsiteX1" fmla="*/ 2700000 w 2700000"/>
              <a:gd name="connsiteY1" fmla="*/ 1299162 h 1299162"/>
              <a:gd name="connsiteX2" fmla="*/ 2700000 w 2700000"/>
              <a:gd name="connsiteY2" fmla="*/ 982054 h 1299162"/>
              <a:gd name="connsiteX3" fmla="*/ 2700000 w 2700000"/>
              <a:gd name="connsiteY3" fmla="*/ 927772 h 1299162"/>
              <a:gd name="connsiteX4" fmla="*/ 2700000 w 2700000"/>
              <a:gd name="connsiteY4" fmla="*/ 491027 h 1299162"/>
              <a:gd name="connsiteX5" fmla="*/ 1350000 w 2700000"/>
              <a:gd name="connsiteY5" fmla="*/ 0 h 1299162"/>
              <a:gd name="connsiteX6" fmla="*/ 0 w 2700000"/>
              <a:gd name="connsiteY6" fmla="*/ 491027 h 1299162"/>
              <a:gd name="connsiteX7" fmla="*/ 0 w 2700000"/>
              <a:gd name="connsiteY7" fmla="*/ 927772 h 1299162"/>
              <a:gd name="connsiteX8" fmla="*/ 0 w 2700000"/>
              <a:gd name="connsiteY8" fmla="*/ 982054 h 129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299162">
                <a:moveTo>
                  <a:pt x="0" y="1299162"/>
                </a:moveTo>
                <a:lnTo>
                  <a:pt x="2700000" y="1299162"/>
                </a:lnTo>
                <a:lnTo>
                  <a:pt x="2700000" y="982054"/>
                </a:lnTo>
                <a:lnTo>
                  <a:pt x="2700000" y="927772"/>
                </a:lnTo>
                <a:lnTo>
                  <a:pt x="2700000" y="491027"/>
                </a:lnTo>
                <a:lnTo>
                  <a:pt x="1350000" y="0"/>
                </a:lnTo>
                <a:lnTo>
                  <a:pt x="0" y="491027"/>
                </a:lnTo>
                <a:lnTo>
                  <a:pt x="0" y="927772"/>
                </a:lnTo>
                <a:lnTo>
                  <a:pt x="0" y="982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3" name="文本框 18" descr="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5735" y="2807788"/>
            <a:ext cx="2141688" cy="34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fontScale="45000" lnSpcReduction="2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200">
              <a:lnSpc>
                <a:spcPct val="130000"/>
              </a:lnSpc>
            </a:pPr>
            <a:r>
              <a:rPr lang="zh-CN" altLang="en-US" sz="4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妈祖文化具有广泛的地域分布和族群差异，但在保护过程中缺乏有效的跨地域、跨族群的合作与交流，</a:t>
            </a:r>
            <a:r>
              <a:rPr lang="zh-CN" altLang="en-US" sz="40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使得各地妈祖文化资源无法共享，保护经验难以传播。</a:t>
            </a:r>
            <a:endParaRPr kumimoji="0" lang="zh-CN" altLang="en-US" sz="2000" b="0" i="0" u="sng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4" name="文本框 18" descr="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992300" y="2764789"/>
            <a:ext cx="2141688" cy="352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fontScale="925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indent="0" defTabSz="121920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部分人将妈祖文化旅游等同于朝圣旅游，</a:t>
            </a:r>
            <a:r>
              <a:rPr lang="zh-CN" altLang="en-US" u="sng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旅游产品中的文化含量较低，产品类型单一，难以突破传统。</a:t>
            </a:r>
            <a:r>
              <a:rPr lang="zh-CN" altLang="en-US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除了在节庆朝拜活动和妈祖学术活动外，各地区都没有结合其他类型特色资源开发。</a:t>
            </a:r>
          </a:p>
        </p:txBody>
      </p:sp>
      <p:sp>
        <p:nvSpPr>
          <p:cNvPr id="15" name="五边形 9"/>
          <p:cNvSpPr/>
          <p:nvPr>
            <p:custDataLst>
              <p:tags r:id="rId13"/>
            </p:custDataLst>
          </p:nvPr>
        </p:nvSpPr>
        <p:spPr>
          <a:xfrm rot="16200000" flipH="1">
            <a:off x="3778776" y="1541340"/>
            <a:ext cx="820236" cy="238531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6" name="五边形 10"/>
          <p:cNvSpPr/>
          <p:nvPr>
            <p:custDataLst>
              <p:tags r:id="rId14"/>
            </p:custDataLst>
          </p:nvPr>
        </p:nvSpPr>
        <p:spPr>
          <a:xfrm rot="16200000" flipH="1">
            <a:off x="3795097" y="4963315"/>
            <a:ext cx="779748" cy="214168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7" name="任意多边形 11"/>
          <p:cNvSpPr/>
          <p:nvPr>
            <p:custDataLst>
              <p:tags r:id="rId15"/>
            </p:custDataLst>
          </p:nvPr>
        </p:nvSpPr>
        <p:spPr>
          <a:xfrm>
            <a:off x="3118364" y="2320318"/>
            <a:ext cx="2141688" cy="4096049"/>
          </a:xfrm>
          <a:custGeom>
            <a:avLst/>
            <a:gdLst>
              <a:gd name="connsiteX0" fmla="*/ 0 w 2424214"/>
              <a:gd name="connsiteY0" fmla="*/ 0 h 3657136"/>
              <a:gd name="connsiteX1" fmla="*/ 2424214 w 2424214"/>
              <a:gd name="connsiteY1" fmla="*/ 0 h 3657136"/>
              <a:gd name="connsiteX2" fmla="*/ 2424214 w 2424214"/>
              <a:gd name="connsiteY2" fmla="*/ 2775392 h 3657136"/>
              <a:gd name="connsiteX3" fmla="*/ 2424214 w 2424214"/>
              <a:gd name="connsiteY3" fmla="*/ 2838918 h 3657136"/>
              <a:gd name="connsiteX4" fmla="*/ 2424214 w 2424214"/>
              <a:gd name="connsiteY4" fmla="*/ 3216264 h 3657136"/>
              <a:gd name="connsiteX5" fmla="*/ 1212107 w 2424214"/>
              <a:gd name="connsiteY5" fmla="*/ 3657136 h 3657136"/>
              <a:gd name="connsiteX6" fmla="*/ 0 w 2424214"/>
              <a:gd name="connsiteY6" fmla="*/ 3216264 h 3657136"/>
              <a:gd name="connsiteX7" fmla="*/ 0 w 2424214"/>
              <a:gd name="connsiteY7" fmla="*/ 2838918 h 3657136"/>
              <a:gd name="connsiteX8" fmla="*/ 0 w 2424214"/>
              <a:gd name="connsiteY8" fmla="*/ 2775392 h 365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214" h="3657136">
                <a:moveTo>
                  <a:pt x="0" y="0"/>
                </a:moveTo>
                <a:lnTo>
                  <a:pt x="2424214" y="0"/>
                </a:lnTo>
                <a:lnTo>
                  <a:pt x="2424214" y="2775392"/>
                </a:lnTo>
                <a:lnTo>
                  <a:pt x="2424214" y="2838918"/>
                </a:lnTo>
                <a:lnTo>
                  <a:pt x="2424214" y="3216264"/>
                </a:lnTo>
                <a:lnTo>
                  <a:pt x="1212107" y="3657136"/>
                </a:lnTo>
                <a:lnTo>
                  <a:pt x="0" y="3216264"/>
                </a:lnTo>
                <a:lnTo>
                  <a:pt x="0" y="2838918"/>
                </a:lnTo>
                <a:lnTo>
                  <a:pt x="0" y="277539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8" name="任意多边形 12"/>
          <p:cNvSpPr/>
          <p:nvPr>
            <p:custDataLst>
              <p:tags r:id="rId16"/>
            </p:custDataLst>
          </p:nvPr>
        </p:nvSpPr>
        <p:spPr>
          <a:xfrm flipV="1">
            <a:off x="2996111" y="1708440"/>
            <a:ext cx="2385315" cy="1146934"/>
          </a:xfrm>
          <a:custGeom>
            <a:avLst/>
            <a:gdLst>
              <a:gd name="connsiteX0" fmla="*/ 0 w 2700000"/>
              <a:gd name="connsiteY0" fmla="*/ 1299162 h 1299162"/>
              <a:gd name="connsiteX1" fmla="*/ 2700000 w 2700000"/>
              <a:gd name="connsiteY1" fmla="*/ 1299162 h 1299162"/>
              <a:gd name="connsiteX2" fmla="*/ 2700000 w 2700000"/>
              <a:gd name="connsiteY2" fmla="*/ 982054 h 1299162"/>
              <a:gd name="connsiteX3" fmla="*/ 2700000 w 2700000"/>
              <a:gd name="connsiteY3" fmla="*/ 927772 h 1299162"/>
              <a:gd name="connsiteX4" fmla="*/ 2700000 w 2700000"/>
              <a:gd name="connsiteY4" fmla="*/ 491027 h 1299162"/>
              <a:gd name="connsiteX5" fmla="*/ 1350000 w 2700000"/>
              <a:gd name="connsiteY5" fmla="*/ 0 h 1299162"/>
              <a:gd name="connsiteX6" fmla="*/ 0 w 2700000"/>
              <a:gd name="connsiteY6" fmla="*/ 491027 h 1299162"/>
              <a:gd name="connsiteX7" fmla="*/ 0 w 2700000"/>
              <a:gd name="connsiteY7" fmla="*/ 927772 h 1299162"/>
              <a:gd name="connsiteX8" fmla="*/ 0 w 2700000"/>
              <a:gd name="connsiteY8" fmla="*/ 982054 h 129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000" h="1299162">
                <a:moveTo>
                  <a:pt x="0" y="1299162"/>
                </a:moveTo>
                <a:lnTo>
                  <a:pt x="2700000" y="1299162"/>
                </a:lnTo>
                <a:lnTo>
                  <a:pt x="2700000" y="982054"/>
                </a:lnTo>
                <a:lnTo>
                  <a:pt x="2700000" y="927772"/>
                </a:lnTo>
                <a:lnTo>
                  <a:pt x="2700000" y="491027"/>
                </a:lnTo>
                <a:lnTo>
                  <a:pt x="1350000" y="0"/>
                </a:lnTo>
                <a:lnTo>
                  <a:pt x="0" y="491027"/>
                </a:lnTo>
                <a:lnTo>
                  <a:pt x="0" y="927772"/>
                </a:lnTo>
                <a:lnTo>
                  <a:pt x="0" y="982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30" name="文本框 18" descr="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132863" y="2781359"/>
            <a:ext cx="2141688" cy="427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indent="0" defTabSz="121920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虽然妈祖文化在国外华人社群中具有一定的影响力，但相较于其他中国文化符号，</a:t>
            </a:r>
            <a:r>
              <a:rPr lang="zh-CN" altLang="en-US" u="sng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lt"/>
              </a:rPr>
              <a:t>其对外传播力度仍显不足，导致妈祖文化在国际上的认知度和影响力有限。</a:t>
            </a:r>
          </a:p>
          <a:p>
            <a:pPr lvl="0" indent="0" defTabSz="1219200">
              <a:lnSpc>
                <a:spcPct val="130000"/>
              </a:lnSpc>
              <a:buFont typeface="Arial" panose="020B0604020202020204" pitchFamily="34" charset="0"/>
              <a:buNone/>
            </a:pPr>
            <a:endParaRPr lang="zh-CN" altLang="en-US" u="sng" kern="1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743991"/>
            <a:ext cx="275315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/>
              <a:t>4</a:t>
            </a:r>
            <a:r>
              <a:rPr lang="zh-CN" altLang="en-US" sz="2400" dirty="0"/>
              <a:t>，缺乏跨地域、跨族群的合作与交流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906395" y="1868805"/>
            <a:ext cx="2355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/>
              <a:t>5</a:t>
            </a:r>
            <a:r>
              <a:rPr lang="zh-CN" altLang="en-US" sz="2400" dirty="0"/>
              <a:t>，对外传播力度不足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930900" y="1868805"/>
            <a:ext cx="2271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/>
              <a:t>6</a:t>
            </a:r>
            <a:r>
              <a:rPr lang="zh-CN" altLang="en-US" sz="2400" dirty="0"/>
              <a:t>旅游资源开发不充分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05" y="1753870"/>
            <a:ext cx="3105150" cy="466280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20335" y="8934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chemeClr val="dk1">
                    <a:lumMod val="75000"/>
                    <a:lumOff val="25000"/>
                  </a:schemeClr>
                </a:solidFill>
              </a:rPr>
              <a:t>05</a:t>
            </a:r>
          </a:p>
        </p:txBody>
      </p:sp>
      <p:sp>
        <p:nvSpPr>
          <p:cNvPr id="9" name="标题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352233" y="3358412"/>
            <a:ext cx="7778086" cy="149685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400" dirty="0">
                <a:solidFill>
                  <a:schemeClr val="lt1">
                    <a:lumMod val="100000"/>
                  </a:schemeClr>
                </a:solidFill>
              </a:rPr>
              <a:t>妈祖文化保护与传承的措施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6281" y="144243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政府层面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5972" y="900623"/>
            <a:ext cx="11381847" cy="66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加大资金投入，设立妈祖文化保护区</a:t>
            </a:r>
            <a:endParaRPr lang="en-US" altLang="zh-CN" sz="2400" b="1" kern="100" dirty="0">
              <a:solidFill>
                <a:srgbClr val="4472C4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l" fontAlgn="auto"/>
            <a:r>
              <a:rPr lang="zh-CN" altLang="zh-CN" sz="2400" kern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如福建省莆田市湄洲岛设立了妈祖文化生态保护试验区，旨在保护和传承妈祖文化的生态环境、历史文化遗产和民俗传统。对妈祖诞生地、祖庙、遗迹等具有重要文化价值的遗址进行保护和修缮，确保文化遗产的安全。</a:t>
            </a:r>
            <a:endParaRPr lang="en-US" altLang="zh-CN" sz="2400" kern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l" fontAlgn="auto"/>
            <a:endParaRPr lang="en-US" altLang="zh-CN" sz="2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/>
            <a:r>
              <a:rPr lang="en-US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加强妈祖民俗文化队伍建设，推动文化创意产业的发展</a:t>
            </a:r>
          </a:p>
          <a:p>
            <a:pPr indent="457200" algn="just" fontAlgn="auto"/>
            <a:r>
              <a:rPr lang="zh-CN" altLang="zh-CN" sz="2400" u="sng" kern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政府要抓紧确认妈祖文化和信俗传承人</a:t>
            </a:r>
            <a:r>
              <a:rPr lang="zh-CN" altLang="zh-CN" sz="2400" kern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，对传承人要加大保护力度，</a:t>
            </a:r>
            <a:r>
              <a:rPr lang="zh-CN" altLang="zh-CN" sz="2400" u="sng" kern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不仅在资金、政策、舆论上给予关注和扶持</a:t>
            </a:r>
            <a:r>
              <a:rPr lang="zh-CN" altLang="zh-CN" sz="2400" kern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。另外，</a:t>
            </a:r>
            <a:r>
              <a:rPr lang="zh-CN" altLang="zh-CN" sz="2400" u="sng" kern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还要积极培育创作、演艺、管理、文化产业开发经营人才队伍和群文骨干队伍</a:t>
            </a:r>
            <a:r>
              <a:rPr lang="zh-CN" altLang="zh-CN" sz="2400" kern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为妈祖文化传承和发展夯实基础；此外，政府应该加强对旅游从业者的素质培养，加强市场管理，重视旅游培训，以为社会输入对于妈祖文化产业发展有真正需求满足相关技能，熟悉市场经济规则，懂经营、会管理的文化人才。</a:t>
            </a:r>
            <a:endParaRPr lang="en-US" altLang="zh-CN" sz="2400" kern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endParaRPr lang="zh-CN" altLang="zh-CN" sz="2400" kern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/>
            <a:r>
              <a:rPr lang="en-US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制定相关法律法规</a:t>
            </a:r>
            <a:endParaRPr lang="en-US" altLang="zh-CN" sz="2400" b="1" kern="100" dirty="0">
              <a:solidFill>
                <a:srgbClr val="4472C4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zh-CN" altLang="zh-CN" sz="2400" kern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加强对妈祖文化保护的立法工作，明确保护范围、责任主体和保护措施，确保妈祖文化的可持续发展。</a:t>
            </a:r>
          </a:p>
          <a:p>
            <a:pPr indent="457200" algn="just" fontAlgn="auto"/>
            <a:r>
              <a:rPr lang="en-US" altLang="zh-CN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l" fontAlgn="auto"/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1525" y="471170"/>
            <a:ext cx="18522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dirty="0"/>
              <a:t>引入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1290" y="1412240"/>
            <a:ext cx="11869420" cy="4033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l" fontAlgn="auto"/>
            <a:r>
              <a:rPr lang="zh-CN" altLang="en-US" sz="3600" dirty="0"/>
              <a:t>妈祖文化最初作为一种沿海文化 ，随着时代的发展其影响逐渐渐向内陆和海外发展。现在妈祖信仰已经成为中国非物质文化遗产的重要名片之一。然而，妈祖文化的传承发展过程中,也出现了一系列的问题：文化濒危后继无人，资源分布不均，旅游挖掘深度不够等。本次汇报，我们采用访谈的调查方法，围绕这些问题展开分析，并提出相关建议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社会层面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1701" y="1152080"/>
            <a:ext cx="11368097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fontAlgn="auto"/>
            <a:r>
              <a:rPr lang="en-US" altLang="zh-CN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弘扬妈祖优秀信仰</a:t>
            </a:r>
            <a:endParaRPr lang="en-US" altLang="zh-CN" sz="2400" b="1" kern="100" dirty="0">
              <a:solidFill>
                <a:srgbClr val="4472C4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信众要积极参与妈祖信仰活动，传承妈祖信仰的传统习俗，如祭祀、朝拜、分神等。</a:t>
            </a:r>
            <a:endParaRPr lang="en-US" altLang="zh-CN" sz="2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endParaRPr lang="zh-CN" altLang="zh-CN" sz="2400" b="1" kern="100" dirty="0">
              <a:solidFill>
                <a:srgbClr val="4472C4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en-US" altLang="zh-CN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多渠道传播</a:t>
            </a:r>
            <a:r>
              <a:rPr lang="zh-CN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妈祖</a:t>
            </a:r>
            <a:r>
              <a:rPr lang="zh-CN" altLang="zh-CN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文化</a:t>
            </a:r>
            <a:endParaRPr lang="en-US" altLang="zh-CN" sz="2400" b="1" kern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通过举办妈祖文化活动、展览、讲座等方式，普及妈祖文化知识，提升民众对妈祖文化的认识和了解。利</a:t>
            </a:r>
            <a:r>
              <a:rPr lang="zh-CN" altLang="zh-CN" sz="24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用新浪、搜狐、网易等传播，发布旅游攻略等。开发网络旅游，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搭建多种旅游平台形成良好的开发环境。除此之外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出版书籍、旅游杂志的途径推广妈祖文化，增强妈祖文化与海上丝绸之路等历史重大的融合，提高妈祖的知名度。</a:t>
            </a:r>
            <a:endParaRPr lang="zh-CN" altLang="zh-CN" sz="2400" u="sng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endParaRPr lang="zh-CN" altLang="zh-CN" sz="2400" b="1" kern="100" dirty="0">
              <a:solidFill>
                <a:srgbClr val="4472C4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endParaRPr lang="zh-CN" altLang="zh-CN" sz="2400" b="1" kern="100" dirty="0">
              <a:solidFill>
                <a:srgbClr val="4472C4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en-US" altLang="zh-CN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加强妈祖文化研究</a:t>
            </a:r>
            <a:endParaRPr lang="en-US" altLang="zh-CN" sz="2400" b="1" kern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对妈祖文化的源流、历史、信仰、习俗等方面进行深入研究，为保护妈祖文化提供理论支持。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l" fontAlgn="auto"/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55781" y="226032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个人</a:t>
            </a:r>
            <a:r>
              <a:rPr lang="zh-CN" altLang="en-US" dirty="0">
                <a:sym typeface="+mn-ea"/>
              </a:rPr>
              <a:t>层面</a:t>
            </a:r>
            <a:endParaRPr lang="zh-CN" altLang="en-US" dirty="0">
              <a:solidFill>
                <a:schemeClr val="dk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107" y="1357394"/>
            <a:ext cx="11995785" cy="6814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just" fontAlgn="auto"/>
            <a:r>
              <a:rPr lang="en-US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积极了解妈祖信仰文化遗产的知识</a:t>
            </a:r>
            <a:endParaRPr lang="en-US" altLang="zh-CN" sz="2400" b="1" kern="100" dirty="0">
              <a:solidFill>
                <a:srgbClr val="4472C4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从小就学习和了</a:t>
            </a:r>
            <a:r>
              <a:rPr lang="zh-CN" altLang="zh-CN" sz="24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解文化遗产的历史、意义、价值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等方面的知识。通过学习，他们于他们在未来的生活和工作中，更好地传承和弘扬文化遗产。</a:t>
            </a:r>
            <a:endParaRPr lang="en-US" altLang="zh-CN" sz="2400" b="1" kern="100" dirty="0">
              <a:solidFill>
                <a:srgbClr val="4472C4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endParaRPr lang="en-US" altLang="zh-CN" sz="2400" b="1" kern="100" dirty="0">
              <a:solidFill>
                <a:srgbClr val="4472C4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en-US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积极参与妈祖文化保护活动</a:t>
            </a:r>
            <a:endParaRPr lang="en-US" altLang="zh-CN" sz="2400" b="1" kern="100" dirty="0">
              <a:solidFill>
                <a:srgbClr val="4472C4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个人积极参与到各种文化遗产保护活动中。通过参观博物馆、文化遗址等，以及参加各类文化节庆和展览，深入了解和感受文化遗产的独特魅力和历史价值。同时，他们还可以通过自己的行动，为文化遗产的保护工作贡献力量。</a:t>
            </a:r>
            <a:endParaRPr lang="en-US" altLang="zh-CN" sz="24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endParaRPr lang="en-US" altLang="zh-CN" sz="2400" b="1" kern="100" dirty="0">
              <a:solidFill>
                <a:srgbClr val="4472C4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en-US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，向身边人</a:t>
            </a:r>
            <a:r>
              <a:rPr lang="zh-CN" altLang="zh-CN" sz="2400" b="1" kern="100" dirty="0">
                <a:solidFill>
                  <a:srgbClr val="4472C4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倡导马祖文化遗产保护意识</a:t>
            </a:r>
            <a:endParaRPr lang="en-US" altLang="zh-CN" sz="2400" b="1" kern="100" dirty="0">
              <a:solidFill>
                <a:srgbClr val="4472C4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r>
              <a:rPr lang="zh-CN" altLang="zh-CN" sz="24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个人可以向身边的家人、朋友和同学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等人宣传和倡导文化遗产保护的重要性。他们可以借助各类平台和机会，向大众传播文化遗产保护的理念，</a:t>
            </a:r>
            <a:r>
              <a:rPr lang="zh-CN" altLang="zh-CN" sz="24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促使更多人了解和支持妈祖文化遗产的保护工作，从而在社会中形成广泛的文化保护氛围。</a:t>
            </a:r>
            <a:endParaRPr lang="zh-CN" altLang="zh-CN" sz="2400" u="sng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457200" algn="just" fontAlgn="auto"/>
            <a:endParaRPr lang="en-US" altLang="zh-CN" sz="2000" b="1" u="sng" kern="100" dirty="0">
              <a:solidFill>
                <a:srgbClr val="4472C4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/>
            <a:endParaRPr lang="zh-CN" altLang="en-US" u="sng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感谢观看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副标题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706255" y="4544291"/>
            <a:ext cx="6373091" cy="2208472"/>
          </a:xfrm>
        </p:spPr>
        <p:txBody>
          <a:bodyPr>
            <a:no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视频汇报与汇报：何淑莲</a:t>
            </a:r>
          </a:p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sz="2800" dirty="0">
                <a:latin typeface="华文行楷" panose="02010800040101010101" charset="-122"/>
                <a:ea typeface="华文行楷" panose="02010800040101010101" charset="-122"/>
                <a:sym typeface="+mn-ea"/>
              </a:rPr>
              <a:t>资料整理：张珈桐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       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文稿：王围成</a:t>
            </a:r>
          </a:p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PPT</a:t>
            </a:r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制作：梁辰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7091" y="4941455"/>
            <a:ext cx="1191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200" normalizeH="0" baseline="0" noProof="0">
                <a:ln>
                  <a:noFill/>
                </a:ln>
                <a:solidFill>
                  <a:srgbClr val="4E719C">
                    <a:lumMod val="75000"/>
                  </a:srgb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rPr>
              <a:t>14</a:t>
            </a:r>
            <a:r>
              <a:rPr kumimoji="0" lang="zh-CN" altLang="en-US" sz="2800" b="1" i="0" u="none" strike="noStrike" kern="1200" cap="none" spc="200" normalizeH="0" baseline="0" noProof="0">
                <a:ln>
                  <a:noFill/>
                </a:ln>
                <a:solidFill>
                  <a:srgbClr val="4E719C">
                    <a:lumMod val="75000"/>
                  </a:srgb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rPr>
              <a:t>组</a:t>
            </a:r>
            <a:endParaRPr kumimoji="0" lang="zh-CN" altLang="en-US" sz="2800" b="1" i="0" u="none" strike="noStrike" kern="1200" cap="none" spc="200" normalizeH="0" baseline="0" noProof="0" dirty="0">
              <a:ln>
                <a:noFill/>
              </a:ln>
              <a:solidFill>
                <a:srgbClr val="4E719C">
                  <a:lumMod val="75000"/>
                </a:srgbClr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0660" y="1681939"/>
            <a:ext cx="3308869" cy="2330834"/>
          </a:xfrm>
        </p:spPr>
        <p:txBody>
          <a:bodyPr/>
          <a:lstStyle/>
          <a:p>
            <a:r>
              <a:rPr lang="zh-CN" altLang="en-US" sz="9600" dirty="0">
                <a:solidFill>
                  <a:schemeClr val="accent1"/>
                </a:solidFill>
              </a:rPr>
              <a:t>目录</a:t>
            </a:r>
          </a:p>
        </p:txBody>
      </p:sp>
      <p:sp>
        <p:nvSpPr>
          <p:cNvPr id="27" name="序号"/>
          <p:cNvSpPr txBox="1"/>
          <p:nvPr>
            <p:custDataLst>
              <p:tags r:id="rId3"/>
            </p:custDataLst>
          </p:nvPr>
        </p:nvSpPr>
        <p:spPr>
          <a:xfrm>
            <a:off x="3456997" y="782484"/>
            <a:ext cx="870437" cy="5489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r">
              <a:defRPr sz="240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charset="-122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</a:p>
        </p:txBody>
      </p:sp>
      <p:sp>
        <p:nvSpPr>
          <p:cNvPr id="28" name="项标题"/>
          <p:cNvSpPr txBox="1"/>
          <p:nvPr>
            <p:custDataLst>
              <p:tags r:id="rId4"/>
            </p:custDataLst>
          </p:nvPr>
        </p:nvSpPr>
        <p:spPr>
          <a:xfrm>
            <a:off x="4465980" y="783359"/>
            <a:ext cx="4505126" cy="5473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妈祖的身世</a:t>
            </a:r>
          </a:p>
        </p:txBody>
      </p:sp>
      <p:sp>
        <p:nvSpPr>
          <p:cNvPr id="29" name="序号"/>
          <p:cNvSpPr txBox="1"/>
          <p:nvPr>
            <p:custDataLst>
              <p:tags r:id="rId5"/>
            </p:custDataLst>
          </p:nvPr>
        </p:nvSpPr>
        <p:spPr>
          <a:xfrm>
            <a:off x="3438965" y="1873501"/>
            <a:ext cx="870437" cy="5489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r">
              <a:defRPr sz="240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charset="-122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  <a:latin typeface="+mj-ea"/>
                <a:ea typeface="+mj-ea"/>
              </a:rPr>
              <a:t>02</a:t>
            </a:r>
          </a:p>
        </p:txBody>
      </p:sp>
      <p:sp>
        <p:nvSpPr>
          <p:cNvPr id="30" name="项标题"/>
          <p:cNvSpPr txBox="1"/>
          <p:nvPr>
            <p:custDataLst>
              <p:tags r:id="rId6"/>
            </p:custDataLst>
          </p:nvPr>
        </p:nvSpPr>
        <p:spPr>
          <a:xfrm>
            <a:off x="4465980" y="1874257"/>
            <a:ext cx="4505126" cy="5473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妈祖信仰与文习俗</a:t>
            </a:r>
          </a:p>
        </p:txBody>
      </p:sp>
      <p:sp>
        <p:nvSpPr>
          <p:cNvPr id="31" name="序号"/>
          <p:cNvSpPr txBox="1"/>
          <p:nvPr>
            <p:custDataLst>
              <p:tags r:id="rId7"/>
            </p:custDataLst>
          </p:nvPr>
        </p:nvSpPr>
        <p:spPr>
          <a:xfrm>
            <a:off x="3438966" y="2975731"/>
            <a:ext cx="870437" cy="5489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r">
              <a:defRPr sz="240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charset="-122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  <a:latin typeface="+mj-ea"/>
                <a:ea typeface="+mj-ea"/>
              </a:rPr>
              <a:t>03</a:t>
            </a:r>
          </a:p>
        </p:txBody>
      </p:sp>
      <p:sp>
        <p:nvSpPr>
          <p:cNvPr id="32" name="项标题"/>
          <p:cNvSpPr txBox="1"/>
          <p:nvPr>
            <p:custDataLst>
              <p:tags r:id="rId8"/>
            </p:custDataLst>
          </p:nvPr>
        </p:nvSpPr>
        <p:spPr>
          <a:xfrm>
            <a:off x="4465979" y="2965155"/>
            <a:ext cx="6010653" cy="5473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妈祖文化保护与传承的意义</a:t>
            </a:r>
          </a:p>
        </p:txBody>
      </p:sp>
      <p:sp>
        <p:nvSpPr>
          <p:cNvPr id="33" name="序号"/>
          <p:cNvSpPr txBox="1"/>
          <p:nvPr>
            <p:custDataLst>
              <p:tags r:id="rId9"/>
            </p:custDataLst>
          </p:nvPr>
        </p:nvSpPr>
        <p:spPr>
          <a:xfrm>
            <a:off x="3438967" y="4055178"/>
            <a:ext cx="870437" cy="5489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r">
              <a:defRPr sz="240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charset="-122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  <a:latin typeface="+mj-ea"/>
                <a:ea typeface="+mj-ea"/>
              </a:rPr>
              <a:t>04</a:t>
            </a:r>
          </a:p>
        </p:txBody>
      </p:sp>
      <p:sp>
        <p:nvSpPr>
          <p:cNvPr id="34" name="项标题"/>
          <p:cNvSpPr txBox="1"/>
          <p:nvPr>
            <p:custDataLst>
              <p:tags r:id="rId10"/>
            </p:custDataLst>
          </p:nvPr>
        </p:nvSpPr>
        <p:spPr>
          <a:xfrm>
            <a:off x="4465979" y="4055179"/>
            <a:ext cx="7192908" cy="5473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uFillTx/>
                <a:latin typeface="Arial" panose="020B0604020202020204" pitchFamily="34" charset="0"/>
                <a:ea typeface="隶书" panose="02010509060101010101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妈祖文化发展现状与问题</a:t>
            </a:r>
            <a:endParaRPr lang="en-US" altLang="zh-CN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72697" y="5122540"/>
            <a:ext cx="98171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E719C"/>
                </a:solidFill>
                <a:effectLst/>
                <a:uLnTx/>
                <a:uFillTx/>
                <a:latin typeface="汉仪尚巍手书简"/>
                <a:ea typeface="+mj-ea"/>
                <a:cs typeface="+mn-cs"/>
              </a:rPr>
              <a:t>05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65979" y="514970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E719C"/>
                </a:solidFill>
                <a:effectLst/>
                <a:uLnTx/>
                <a:uFillTx/>
                <a:latin typeface="汉仪尚巍手书简"/>
                <a:ea typeface="+mj-ea"/>
                <a:cs typeface="+mn-cs"/>
              </a:rPr>
              <a:t>妈祖文化保护与传承的措施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4E719C"/>
              </a:solidFill>
              <a:effectLst/>
              <a:uLnTx/>
              <a:uFillTx/>
              <a:latin typeface="汉仪尚巍手书简"/>
              <a:ea typeface="+mj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</a:rPr>
              <a:t>01</a:t>
            </a:r>
          </a:p>
        </p:txBody>
      </p:sp>
      <p:sp>
        <p:nvSpPr>
          <p:cNvPr id="9" name="标题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7200" dirty="0">
                <a:solidFill>
                  <a:schemeClr val="lt1">
                    <a:lumMod val="100000"/>
                  </a:schemeClr>
                </a:solidFill>
              </a:rPr>
              <a:t>妈祖的身世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29690" y="483235"/>
            <a:ext cx="3343275" cy="864235"/>
          </a:xfrm>
        </p:spPr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妈祖的身世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20436" y="1819564"/>
            <a:ext cx="4996873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妈祖，原名林默，北宋建隆元年（</a:t>
            </a:r>
            <a:r>
              <a:rPr lang="en-US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960</a:t>
            </a:r>
            <a:r>
              <a:rPr lang="zh-CN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年）农历三月二十三日出生，宋太宗雍熙四年（</a:t>
            </a:r>
            <a:r>
              <a:rPr lang="en-US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987</a:t>
            </a:r>
            <a:r>
              <a:rPr lang="zh-CN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年）九月初九日仙逝。</a:t>
            </a:r>
            <a:r>
              <a:rPr lang="zh-CN" altLang="zh-CN" sz="24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相传妈祖的出生众说纷纭，但一种主流说法是妈祖降诞的与观音相助有关，明代《三教源流搜神大全》卷四《天妃娘娘》曰：</a:t>
            </a:r>
            <a:r>
              <a:rPr lang="en-US" altLang="zh-CN" sz="24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400" b="1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母陈氏，尝梦南海观音与优钵花，吞之而孕。诞之日异香闻里许，经旬不散。林默诞生直到满月，从未啼哭过，</a:t>
            </a:r>
            <a:r>
              <a:rPr lang="zh-CN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因而取名</a:t>
            </a:r>
            <a:r>
              <a:rPr lang="en-US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默</a:t>
            </a:r>
            <a:r>
              <a:rPr lang="en-US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，昵称</a:t>
            </a:r>
            <a:r>
              <a:rPr lang="en-US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默娘</a:t>
            </a:r>
            <a:r>
              <a:rPr lang="en-US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400" b="1" u="sng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400" b="1" u="sng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71" y="360000"/>
            <a:ext cx="5138229" cy="62480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44419" y="415418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妈祖成长历程</a:t>
            </a:r>
          </a:p>
        </p:txBody>
      </p:sp>
      <p:graphicFrame>
        <p:nvGraphicFramePr>
          <p:cNvPr id="4" name="图示 3"/>
          <p:cNvGraphicFramePr/>
          <p:nvPr/>
        </p:nvGraphicFramePr>
        <p:xfrm>
          <a:off x="474345" y="600075"/>
          <a:ext cx="11243945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450ce3f41b5a95f62af9979b4d2ef52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chemeClr val="dk1">
                    <a:lumMod val="75000"/>
                    <a:lumOff val="25000"/>
                  </a:schemeClr>
                </a:solidFill>
              </a:rPr>
              <a:t>02</a:t>
            </a:r>
          </a:p>
        </p:txBody>
      </p:sp>
      <p:sp>
        <p:nvSpPr>
          <p:cNvPr id="9" name="标题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6600" dirty="0"/>
              <a:t>妈祖信仰与习俗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0205" y="0"/>
            <a:ext cx="2846012" cy="864000"/>
          </a:xfrm>
        </p:spPr>
        <p:txBody>
          <a:bodyPr vert="horz" wrap="square" lIns="0" tIns="0" rIns="0" bIns="0" rtlCol="0" anchor="ctr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schemeClr val="dk1">
                    <a:lumMod val="100000"/>
                  </a:schemeClr>
                </a:solidFill>
                <a:sym typeface="+mn-ea"/>
              </a:rPr>
              <a:t>妈祖信仰</a:t>
            </a:r>
          </a:p>
        </p:txBody>
      </p:sp>
      <p:sp>
        <p:nvSpPr>
          <p:cNvPr id="68" name="矩形 67"/>
          <p:cNvSpPr/>
          <p:nvPr>
            <p:custDataLst>
              <p:tags r:id="rId3"/>
            </p:custDataLst>
          </p:nvPr>
        </p:nvSpPr>
        <p:spPr>
          <a:xfrm>
            <a:off x="1189161" y="765390"/>
            <a:ext cx="10257332" cy="258949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3600" dirty="0">
              <a:solidFill>
                <a:schemeClr val="lt1"/>
              </a:solidFill>
            </a:endParaRPr>
          </a:p>
        </p:txBody>
      </p:sp>
      <p:sp>
        <p:nvSpPr>
          <p:cNvPr id="69" name="矩形 68"/>
          <p:cNvSpPr/>
          <p:nvPr>
            <p:custDataLst>
              <p:tags r:id="rId4"/>
            </p:custDataLst>
          </p:nvPr>
        </p:nvSpPr>
        <p:spPr>
          <a:xfrm>
            <a:off x="660205" y="765390"/>
            <a:ext cx="370550" cy="2589492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4000" dirty="0">
              <a:solidFill>
                <a:schemeClr val="lt1"/>
              </a:solidFill>
            </a:endParaRPr>
          </a:p>
        </p:txBody>
      </p:sp>
      <p:sp>
        <p:nvSpPr>
          <p:cNvPr id="70" name="文本框 69"/>
          <p:cNvSpPr txBox="1"/>
          <p:nvPr>
            <p:custDataLst>
              <p:tags r:id="rId5"/>
            </p:custDataLst>
          </p:nvPr>
        </p:nvSpPr>
        <p:spPr>
          <a:xfrm>
            <a:off x="1190053" y="765217"/>
            <a:ext cx="10256152" cy="258952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lvl="0" indent="45720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信仰传播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：妈祖信仰通过海上贸易和移民传播到世界各地。目前，全世界47个国家和地区，共有上万座从湄洲祖庙分灵的妈祖庙，有3亿多人信仰妈祖。20世纪80年代，联合国有关机构授予妈祖「和平女神」称号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2400" spc="15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606" y="3601719"/>
            <a:ext cx="5161280" cy="3082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8056" y="3429635"/>
            <a:ext cx="2901950" cy="3428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76" y="3429000"/>
            <a:ext cx="2805487" cy="3428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k5ODM0YmMxOWJiYWQyNDU4MGIzYWRmYTA0ZmI5ND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3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3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533"/>
  <p:tag name="KSO_WM_TEMPLATE_THUMBS_INDEX" val="1、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3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3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533"/>
  <p:tag name="KSO_WM_TEMPLATE_THUMBS_INDEX" val="1、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3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3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3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533"/>
  <p:tag name="KSO_WM_TEMPLATE_THUMBS_INDEX" val="1、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1.0"/>
  <p:tag name="KSO_WM_BEAUTIFY_FLAG" val="#wm#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1.0"/>
  <p:tag name="KSO_WM_BEAUTIFY_FLAG" val="#wm#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1.0"/>
  <p:tag name="KSO_WM_BEAUTIFY_FLAG" val="#wm#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1.0"/>
  <p:tag name="KSO_WM_BEAUTIFY_FLAG" val="#wm#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1.0"/>
  <p:tag name="KSO_WM_BEAUTIFY_FLAG" val="#wm#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1.0"/>
  <p:tag name="KSO_WM_BEAUTIFY_FLAG" val="#wm#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1.0"/>
  <p:tag name="KSO_WM_BEAUTIFY_FLAG" val="#wm#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1.0"/>
  <p:tag name="KSO_WM_BEAUTIFY_FLAG" val="#wm#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3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533"/>
  <p:tag name="KSO_WM_TEMPLATE_THUMBS_INDEX" val="1、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1.0"/>
  <p:tag name="KSO_WM_BEAUTIFY_FLAG" val="#wm#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1.0"/>
  <p:tag name="KSO_WM_BEAUTIFY_FLAG" val="#wm#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1.0"/>
  <p:tag name="KSO_WM_BEAUTIFY_FLAG" val="#wm#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1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1.0"/>
  <p:tag name="KSO_WM_BEAUTIFY_FLAG" val="#wm#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1.0"/>
  <p:tag name="KSO_WM_BEAUTIFY_FLAG" val="#wm#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1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1.0"/>
  <p:tag name="KSO_WM_BEAUTIFY_FLAG" val="#wm#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1.0"/>
  <p:tag name="KSO_WM_BEAUTIFY_FLAG" val="#wm#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1.0"/>
  <p:tag name="KSO_WM_BEAUTIFY_FLAG" val="#wm#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3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33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533"/>
  <p:tag name="KSO_WM_TEMPLATE_THUMBS_INDEX" val="1、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1.0"/>
  <p:tag name="KSO_WM_BEAUTIFY_FLAG" val="#wm#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1.0"/>
  <p:tag name="KSO_WM_BEAUTIFY_FLAG" val="#wm#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1.0"/>
  <p:tag name="KSO_WM_BEAUTIFY_FLAG" val="#wm#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1.0"/>
  <p:tag name="KSO_WM_BEAUTIFY_FLAG" val="#wm#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1.0"/>
  <p:tag name="KSO_WM_BEAUTIFY_FLAG" val="#wm#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1.0"/>
  <p:tag name="KSO_WM_BEAUTIFY_FLAG" val="#wm#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1.0"/>
  <p:tag name="KSO_WM_BEAUTIFY_FLAG" val="#wm#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1.0"/>
  <p:tag name="KSO_WM_BEAUTIFY_FLAG" val="#wm#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33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33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533"/>
  <p:tag name="KSO_WM_TEMPLATE_THUMBS_INDEX" val="1、9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1.0"/>
  <p:tag name="KSO_WM_BEAUTIFY_FLAG" val="#wm#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1.0"/>
  <p:tag name="KSO_WM_BEAUTIFY_FLAG" val="#wm#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1.0"/>
  <p:tag name="KSO_WM_BEAUTIFY_FLAG" val="#wm#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1.0"/>
  <p:tag name="KSO_WM_BEAUTIFY_FLAG" val="#wm#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1.0"/>
  <p:tag name="KSO_WM_BEAUTIFY_FLAG" val="#wm#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1.0"/>
  <p:tag name="KSO_WM_BEAUTIFY_FLAG" val="#wm#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1.0"/>
  <p:tag name="KSO_WM_BEAUTIFY_FLAG" val="#wm#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1.0"/>
  <p:tag name="KSO_WM_BEAUTIFY_FLAG" val="#wm#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533"/>
  <p:tag name="KSO_WM_TEMPLATE_THUMBS_INDEX" val="1、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33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1533"/>
  <p:tag name="KSO_WM_SLIDE_LAYOUT" val="a_b_f"/>
  <p:tag name="KSO_WM_SLIDE_LAYOUT_CNT" val="1_1_1"/>
  <p:tag name="KSO_WM_SLIDE_TYPE" val="title"/>
  <p:tag name="KSO_WM_SLIDE_SUBTYPE" val="pureTxt"/>
  <p:tag name="KSO_WM_TEMPLATE_THUMBS_INDEX" val="1、9"/>
  <p:tag name="KSO_WM_SLIDE_THEME_ID" val="3318714"/>
  <p:tag name="KSO_WM_SLIDE_THEME_NAME" val="蓝色山水建筑中国风主题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533_1*a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PRESET_TEXT" val="添加标题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1533_1*b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PRESET_TEXT" val="单击此处添加副标题"/>
  <p:tag name="KSO_WM_UNIT_TEXT_FILL_FORE_SCHEMECOLOR_INDEX_BRIGHTNESS" val="-0.25"/>
  <p:tag name="KSO_WM_UNIT_TEXT_FILL_FORE_SCHEMECOLOR_INDEX" val="5"/>
  <p:tag name="KSO_WM_UNIT_TEXT_FILL_TYPE" val="1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33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1533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  <p:tag name="KSO_WM_SLIDE_THEME_ID" val="3318714"/>
  <p:tag name="KSO_WM_SLIDE_THEME_NAME" val="蓝色山水建筑中国风主题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33_4*a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目录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1533_4*l_h_i*1_1_1"/>
  <p:tag name="KSO_WM_TEMPLATE_CATEGORY" val="custom"/>
  <p:tag name="KSO_WM_TEMPLATE_INDEX" val="2023153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1"/>
  <p:tag name="KSO_WM_DIAGRAM_MAX_ITEMCNT" val="6"/>
  <p:tag name="KSO_WM_DIAGRAM_MIN_ITEMCNT" val="2"/>
  <p:tag name="KSO_WM_DIAGRAM_VIRTUALLY_FRAME" val="{&quot;height&quot;:380.91251968503934,&quot;width&quot;:434.1818110236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5"/>
  <p:tag name="KSO_WM_UNIT_TEXT_FILL_TYPE" val="1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33_4*l_h_a*1_1_1"/>
  <p:tag name="KSO_WM_TEMPLATE_CATEGORY" val="custom"/>
  <p:tag name="KSO_WM_TEMPLATE_INDEX" val="2023153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380.91251968503934,&quot;width&quot;:434.1818110236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5"/>
  <p:tag name="KSO_WM_UNIT_TEXT_FILL_TYPE" val="1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custom20231533_4*l_h_i*1_2_1"/>
  <p:tag name="KSO_WM_TEMPLATE_CATEGORY" val="custom"/>
  <p:tag name="KSO_WM_TEMPLATE_INDEX" val="2023153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2"/>
  <p:tag name="KSO_WM_DIAGRAM_MAX_ITEMCNT" val="6"/>
  <p:tag name="KSO_WM_DIAGRAM_MIN_ITEMCNT" val="2"/>
  <p:tag name="KSO_WM_DIAGRAM_VIRTUALLY_FRAME" val="{&quot;height&quot;:380.91251968503934,&quot;width&quot;:434.1818110236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5"/>
  <p:tag name="KSO_WM_UNIT_TEXT_FILL_TYPE" val="1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1533_4*l_h_a*1_2_1"/>
  <p:tag name="KSO_WM_TEMPLATE_CATEGORY" val="custom"/>
  <p:tag name="KSO_WM_TEMPLATE_INDEX" val="2023153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380.91251968503934,&quot;width&quot;:434.1818110236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5"/>
  <p:tag name="KSO_WM_UNIT_TEXT_FILL_TYP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custom20231533_4*l_h_i*1_3_1"/>
  <p:tag name="KSO_WM_TEMPLATE_CATEGORY" val="custom"/>
  <p:tag name="KSO_WM_TEMPLATE_INDEX" val="2023153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3"/>
  <p:tag name="KSO_WM_DIAGRAM_MAX_ITEMCNT" val="6"/>
  <p:tag name="KSO_WM_DIAGRAM_MIN_ITEMCNT" val="2"/>
  <p:tag name="KSO_WM_DIAGRAM_VIRTUALLY_FRAME" val="{&quot;height&quot;:380.91251968503934,&quot;width&quot;:434.1818110236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5"/>
  <p:tag name="KSO_WM_UNIT_TEXT_FILL_TYPE" val="1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1533_4*l_h_a*1_3_1"/>
  <p:tag name="KSO_WM_TEMPLATE_CATEGORY" val="custom"/>
  <p:tag name="KSO_WM_TEMPLATE_INDEX" val="2023153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380.91251968503934,&quot;width&quot;:434.1818110236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5"/>
  <p:tag name="KSO_WM_UNIT_TEXT_FILL_TYPE" val="1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custom20231533_4*l_h_i*1_4_1"/>
  <p:tag name="KSO_WM_TEMPLATE_CATEGORY" val="custom"/>
  <p:tag name="KSO_WM_TEMPLATE_INDEX" val="2023153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4"/>
  <p:tag name="KSO_WM_DIAGRAM_MAX_ITEMCNT" val="6"/>
  <p:tag name="KSO_WM_DIAGRAM_MIN_ITEMCNT" val="2"/>
  <p:tag name="KSO_WM_DIAGRAM_VIRTUALLY_FRAME" val="{&quot;height&quot;:380.91251968503934,&quot;width&quot;:434.1818110236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5"/>
  <p:tag name="KSO_WM_UNIT_TEXT_FILL_TYPE" val="1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1533_4*l_h_a*1_4_1"/>
  <p:tag name="KSO_WM_TEMPLATE_CATEGORY" val="custom"/>
  <p:tag name="KSO_WM_TEMPLATE_INDEX" val="20231533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添加目录项标题"/>
  <p:tag name="KSO_WM_DIAGRAM_MAX_ITEMCNT" val="6"/>
  <p:tag name="KSO_WM_DIAGRAM_MIN_ITEMCNT" val="2"/>
  <p:tag name="KSO_WM_DIAGRAM_VIRTUALLY_FRAME" val="{&quot;height&quot;:380.91251968503934,&quot;width&quot;:434.18181102362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5"/>
  <p:tag name="KSO_WM_UNIT_TEXT_FILL_TYPE" val="1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33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533"/>
  <p:tag name="KSO_WM_SLIDE_TYPE" val="sectionTitle"/>
  <p:tag name="KSO_WM_SLIDE_SUBTYPE" val="pureTxt"/>
  <p:tag name="KSO_WM_SLIDE_LAYOUT" val="a_e"/>
  <p:tag name="KSO_WM_SLIDE_LAYOUT_CNT" val="1_1"/>
  <p:tag name="KSO_WM_SLIDE_THEME_ID" val="3318714"/>
  <p:tag name="KSO_WM_SLIDE_THEME_NAME" val="蓝色山水建筑中国风主题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533_7*e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  <p:tag name="KSO_WM_UNIT_TEXT_FILL_FORE_SCHEMECOLOR_INDEX_BRIGHTNESS" val="0.2"/>
  <p:tag name="KSO_WM_UNIT_TEXT_FILL_FORE_SCHEMECOLOR_INDEX" val="1"/>
  <p:tag name="KSO_WM_UNIT_TEXT_FILL_TYPE" val="1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33_7*a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33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533"/>
  <p:tag name="KSO_WM_SLIDE_TYPE" val="sectionTitle"/>
  <p:tag name="KSO_WM_SLIDE_SUBTYPE" val="pureTxt"/>
  <p:tag name="KSO_WM_SLIDE_LAYOUT" val="a_e"/>
  <p:tag name="KSO_WM_SLIDE_LAYOUT_CNT" val="1_1"/>
  <p:tag name="KSO_WM_SLIDE_THEME_ID" val="3318714"/>
  <p:tag name="KSO_WM_SLIDE_THEME_NAME" val="蓝色山水建筑中国风主题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533_7*e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2"/>
  <p:tag name="KSO_WM_UNIT_TEXT_FILL_FORE_SCHEMECOLOR_INDEX_BRIGHTNESS" val="0.2"/>
  <p:tag name="KSO_WM_UNIT_TEXT_FILL_FORE_SCHEMECOLOR_INDEX" val="1"/>
  <p:tag name="KSO_WM_UNIT_TEXT_FILL_TYPE" val="1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33_7*a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31227"/>
  <p:tag name="KSO_WM_SLIDE_THEME_ID" val="3318714"/>
  <p:tag name="KSO_WM_SLIDE_THEME_NAME" val="蓝色山水建筑中国风主题"/>
  <p:tag name="KSO_WM_SLIDE_TYPE" val="text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31320_5*l_h_i*1_6_1"/>
  <p:tag name="KSO_WM_TEMPLATE_CATEGORY" val="diagram"/>
  <p:tag name="KSO_WM_TEMPLATE_INDEX" val="2023132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10"/>
  <p:tag name="KSO_WM_DIAGRAM_MAX_ITEMCNT" val="6"/>
  <p:tag name="KSO_WM_DIAGRAM_MIN_ITEMCNT" val="2"/>
  <p:tag name="KSO_WM_DIAGRAM_VIRTUALLY_FRAME" val="{&quot;height&quot;:326.56047244094486,&quot;width&quot;:855.0528346456692}"/>
  <p:tag name="KSO_WM_DIAGRAM_COLOR_MATCH_VALUE" val="{&quot;shape&quot;:{&quot;fill&quot;:{&quot;solid&quot;:{&quot;brightness&quot;:0.800000011920929,&quot;colorType&quot;:1,&quot;foreColorIndex&quot;:10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0231320_5*l_h_i*1_6_2"/>
  <p:tag name="KSO_WM_TEMPLATE_CATEGORY" val="diagram"/>
  <p:tag name="KSO_WM_TEMPLATE_INDEX" val="2023132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10"/>
  <p:tag name="KSO_WM_DIAGRAM_MAX_ITEMCNT" val="6"/>
  <p:tag name="KSO_WM_DIAGRAM_MIN_ITEMCNT" val="2"/>
  <p:tag name="KSO_WM_DIAGRAM_VIRTUALLY_FRAME" val="{&quot;height&quot;:326.56047244094486,&quot;width&quot;:855.0528346456692}"/>
  <p:tag name="KSO_WM_DIAGRAM_COLOR_MATCH_VALUE" val="{&quot;shape&quot;:{&quot;fill&quot;:{&quot;solid&quot;:{&quot;brightness&quot;:0,&quot;colorType&quot;:1,&quot;foreColorIndex&quot;:10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31320_5*l_h_f*1_6_1"/>
  <p:tag name="KSO_WM_TEMPLATE_CATEGORY" val="diagram"/>
  <p:tag name="KSO_WM_TEMPLATE_INDEX" val="2023132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。"/>
  <p:tag name="KSO_WM_DIAGRAM_MAX_ITEMCNT" val="6"/>
  <p:tag name="KSO_WM_DIAGRAM_MIN_ITEMCNT" val="2"/>
  <p:tag name="KSO_WM_DIAGRAM_VIRTUALLY_FRAME" val="{&quot;height&quot;:326.56047244094486,&quot;width&quot;:855.052834645669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70_3*l_h_i*1_1_1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gradient&quot;:[{&quot;brightness&quot;:0,&quot;colorType&quot;:1,&quot;foreColorIndex&quot;:5,&quot;pos&quot;:0,&quot;transparency&quot;:0.30000001192092896},{&quot;brightness&quot;:0,&quot;colorType&quot;:1,&quot;foreColorIndex&quot;:5,&quot;pos&quot;:0.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70_3*l_h_i*1_1_2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c37347cbc0a24348939d931e37367649"/>
  <p:tag name="KSO_WM_UNIT_DEFAULT_FONT" val="12;18;2"/>
  <p:tag name="KSO_WM_UNIT_SUBTYPE" val="a"/>
  <p:tag name="KSO_WM_UNIT_NOCLEAR" val="0"/>
  <p:tag name="KSO_WM_UNIT_VALUE" val="4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70_3*l_h_f*1_1_1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70_3*l_h_i*1_2_2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370_3*l_h_i*1_3_1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gradient&quot;:[{&quot;brightness&quot;:0,&quot;colorType&quot;:1,&quot;foreColorIndex&quot;:5,&quot;pos&quot;:0,&quot;transparency&quot;:0.30000001192092896},{&quot;brightness&quot;:0,&quot;colorType&quot;:1,&quot;foreColorIndex&quot;:5,&quot;pos&quot;:0.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c37347cbc0a24348939d931e37367649"/>
  <p:tag name="KSO_WM_UNIT_DEFAULT_FONT" val="12;18;2"/>
  <p:tag name="KSO_WM_UNIT_SUBTYPE" val="a"/>
  <p:tag name="KSO_WM_UNIT_NOCLEAR" val="0"/>
  <p:tag name="KSO_WM_UNIT_VALUE" val="4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70_3*l_h_f*1_3_1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70_3*l_h_i*1_3_2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370_3*l_h_i*1_4_2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70_3*l_h_i*1_1_2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370_3*l_h_i*1_2_1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7"/>
  <p:tag name="KSO_WM_UNIT_LINE_FORE_SCHEMECOLOR_INDEX" val="7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.800000011920929,&quot;colorType&quot;:1,&quot;foreColorIndex&quot;:7,&quot;transparency&quot;:0.800000011920929},&quot;type&quot;:1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70_3*l_h_i*1_2_2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c37347cbc0a24348939d931e37367649"/>
  <p:tag name="KSO_WM_UNIT_DEFAULT_FONT" val="12;18;2"/>
  <p:tag name="KSO_WM_UNIT_SUBTYPE" val="a"/>
  <p:tag name="KSO_WM_UNIT_NOCLEAR" val="0"/>
  <p:tag name="KSO_WM_UNIT_VALUE" val="4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70_3*l_h_f*1_2_1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70_3*l_h_i*1_3_2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370_3*l_h_i*1_4_1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7"/>
  <p:tag name="KSO_WM_UNIT_LINE_FORE_SCHEMECOLOR_INDEX" val="7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.800000011920929,&quot;colorType&quot;:1,&quot;foreColorIndex&quot;:7,&quot;transparency&quot;:0.800000011920929},&quot;type&quot;:1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370_3*l_h_i*1_4_2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DEC_AREA_ID" val="c37347cbc0a24348939d931e37367649"/>
  <p:tag name="KSO_WM_UNIT_DEFAULT_FONT" val="12;18;2"/>
  <p:tag name="KSO_WM_UNIT_SUBTYPE" val="a"/>
  <p:tag name="KSO_WM_UNIT_NOCLEAR" val="0"/>
  <p:tag name="KSO_WM_UNIT_VALUE" val="4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370_3*l_h_f*1_4_1"/>
  <p:tag name="KSO_WM_TEMPLATE_CATEGORY" val="diagram"/>
  <p:tag name="KSO_WM_TEMPLATE_INDEX" val="2023137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"/>
  <p:tag name="KSO_WM_DIAGRAM_MAX_ITEMCNT" val="6"/>
  <p:tag name="KSO_WM_DIAGRAM_MIN_ITEMCNT" val="2"/>
  <p:tag name="KSO_WM_DIAGRAM_VIRTUALLY_FRAME" val="{&quot;height&quot;:372.8570078740157,&quot;width&quot;:864.84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33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533"/>
  <p:tag name="KSO_WM_SLIDE_TYPE" val="sectionTitle"/>
  <p:tag name="KSO_WM_SLIDE_SUBTYPE" val="pureTxt"/>
  <p:tag name="KSO_WM_SLIDE_LAYOUT" val="a_e"/>
  <p:tag name="KSO_WM_SLIDE_LAYOUT_CNT" val="1_1"/>
  <p:tag name="KSO_WM_SLIDE_THEME_ID" val="3318714"/>
  <p:tag name="KSO_WM_SLIDE_THEME_NAME" val="蓝色山水建筑中国风主题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533_7*e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3"/>
  <p:tag name="KSO_WM_UNIT_TEXT_FILL_FORE_SCHEMECOLOR_INDEX_BRIGHTNESS" val="0.2"/>
  <p:tag name="KSO_WM_UNIT_TEXT_FILL_FORE_SCHEMECOLOR_INDEX" val="1"/>
  <p:tag name="KSO_WM_UNIT_TEXT_FILL_TYPE" val="1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33_7*a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f*881_1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881_1_1"/>
  <p:tag name="KSO_WM_DIAGRAM_VERSION" val="3"/>
  <p:tag name="KSO_WM_DIAGRAM_COLOR_TRICK" val="1"/>
  <p:tag name="KSO_WM_DIAGRAM_COLOR_TEXT_CAN_REMOVE" val="n"/>
  <p:tag name="KSO_WM_UNIT_PRESET_TEXT" val="单击此处输入你的智能图形项正文，文字是您思想的提炼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i*881_1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881_1_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9_3*l_h_i*881_1_2"/>
  <p:tag name="KSO_WM_TEMPLATE_CATEGORY" val="diagram"/>
  <p:tag name="KSO_WM_TEMPLATE_INDEX" val="20231099"/>
  <p:tag name="KSO_WM_UNIT_LAYERLEVEL" val="1_1_1"/>
  <p:tag name="KSO_WM_TAG_VERSION" val="3.0"/>
  <p:tag name="KSO_WM_DIAGRAM_GROUP_CODE" val="l1-1"/>
  <p:tag name="KSO_WM_UNIT_TYPE" val="l_h_i"/>
  <p:tag name="KSO_WM_UNIT_INDEX" val="881_1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i*881_2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881_2_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9_3*l_h_i*881_2_2"/>
  <p:tag name="KSO_WM_TEMPLATE_CATEGORY" val="diagram"/>
  <p:tag name="KSO_WM_TEMPLATE_INDEX" val="20231099"/>
  <p:tag name="KSO_WM_UNIT_LAYERLEVEL" val="1_1_1"/>
  <p:tag name="KSO_WM_TAG_VERSION" val="3.0"/>
  <p:tag name="KSO_WM_DIAGRAM_GROUP_CODE" val="l1-1"/>
  <p:tag name="KSO_WM_UNIT_TYPE" val="l_h_i"/>
  <p:tag name="KSO_WM_UNIT_INDEX" val="881_2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f*881_3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881_3_1"/>
  <p:tag name="KSO_WM_DIAGRAM_VERSION" val="3"/>
  <p:tag name="KSO_WM_DIAGRAM_COLOR_TRICK" val="1"/>
  <p:tag name="KSO_WM_DIAGRAM_COLOR_TEXT_CAN_REMOVE" val="n"/>
  <p:tag name="KSO_WM_UNIT_PRESET_TEXT" val="单击此处输入你的智能图形项正文，文字是您思想的提炼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i*881_3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881_3_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9_3*l_h_i*881_3_2"/>
  <p:tag name="KSO_WM_TEMPLATE_CATEGORY" val="diagram"/>
  <p:tag name="KSO_WM_TEMPLATE_INDEX" val="20231099"/>
  <p:tag name="KSO_WM_UNIT_LAYERLEVEL" val="1_1_1"/>
  <p:tag name="KSO_WM_TAG_VERSION" val="3.0"/>
  <p:tag name="KSO_WM_DIAGRAM_GROUP_CODE" val="l1-1"/>
  <p:tag name="KSO_WM_UNIT_TYPE" val="l_h_i"/>
  <p:tag name="KSO_WM_UNIT_INDEX" val="881_3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f*881_4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881_4_1"/>
  <p:tag name="KSO_WM_DIAGRAM_VERSION" val="3"/>
  <p:tag name="KSO_WM_DIAGRAM_COLOR_TRICK" val="1"/>
  <p:tag name="KSO_WM_DIAGRAM_COLOR_TEXT_CAN_REMOVE" val="n"/>
  <p:tag name="KSO_WM_UNIT_PRESET_TEXT" val="单击此处输入你的智能图形项正文，文字是您思想的提炼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i*881_4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881_4_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9_3*l_h_i*881_4_2"/>
  <p:tag name="KSO_WM_TEMPLATE_CATEGORY" val="diagram"/>
  <p:tag name="KSO_WM_TEMPLATE_INDEX" val="20231099"/>
  <p:tag name="KSO_WM_UNIT_LAYERLEVEL" val="1_1_1"/>
  <p:tag name="KSO_WM_TAG_VERSION" val="3.0"/>
  <p:tag name="KSO_WM_DIAGRAM_GROUP_CODE" val="l1-1"/>
  <p:tag name="KSO_WM_UNIT_TYPE" val="l_h_i"/>
  <p:tag name="KSO_WM_UNIT_INDEX" val="881_4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f*881_1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881_1_1"/>
  <p:tag name="KSO_WM_DIAGRAM_VERSION" val="3"/>
  <p:tag name="KSO_WM_DIAGRAM_COLOR_TRICK" val="1"/>
  <p:tag name="KSO_WM_DIAGRAM_COLOR_TEXT_CAN_REMOVE" val="n"/>
  <p:tag name="KSO_WM_UNIT_PRESET_TEXT" val="单击此处输入你的智能图形项正文，文字是您思想的提炼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i*881_1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881_1_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9_3*l_h_i*881_1_2"/>
  <p:tag name="KSO_WM_TEMPLATE_CATEGORY" val="diagram"/>
  <p:tag name="KSO_WM_TEMPLATE_INDEX" val="20231099"/>
  <p:tag name="KSO_WM_UNIT_LAYERLEVEL" val="1_1_1"/>
  <p:tag name="KSO_WM_TAG_VERSION" val="3.0"/>
  <p:tag name="KSO_WM_DIAGRAM_GROUP_CODE" val="l1-1"/>
  <p:tag name="KSO_WM_UNIT_TYPE" val="l_h_i"/>
  <p:tag name="KSO_WM_UNIT_INDEX" val="881_1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9_3*l_h_i*881_3_2"/>
  <p:tag name="KSO_WM_TEMPLATE_CATEGORY" val="diagram"/>
  <p:tag name="KSO_WM_TEMPLATE_INDEX" val="20231099"/>
  <p:tag name="KSO_WM_UNIT_LAYERLEVEL" val="1_1_1"/>
  <p:tag name="KSO_WM_TAG_VERSION" val="3.0"/>
  <p:tag name="KSO_WM_DIAGRAM_GROUP_CODE" val="l1-1"/>
  <p:tag name="KSO_WM_UNIT_TYPE" val="l_h_i"/>
  <p:tag name="KSO_WM_UNIT_INDEX" val="881_3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f*881_4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881_4_1"/>
  <p:tag name="KSO_WM_DIAGRAM_VERSION" val="3"/>
  <p:tag name="KSO_WM_DIAGRAM_COLOR_TRICK" val="1"/>
  <p:tag name="KSO_WM_DIAGRAM_COLOR_TEXT_CAN_REMOVE" val="n"/>
  <p:tag name="KSO_WM_UNIT_PRESET_TEXT" val="单击此处输入你的智能图形项正文，文字是您思想的提炼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9_3*l_h_i*881_4_1"/>
  <p:tag name="KSO_WM_TEMPLATE_CATEGORY" val="diagram"/>
  <p:tag name="KSO_WM_TEMPLATE_INDEX" val="20231099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881_4_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9_3*l_h_i*881_4_2"/>
  <p:tag name="KSO_WM_TEMPLATE_CATEGORY" val="diagram"/>
  <p:tag name="KSO_WM_TEMPLATE_INDEX" val="20231099"/>
  <p:tag name="KSO_WM_UNIT_LAYERLEVEL" val="1_1_1"/>
  <p:tag name="KSO_WM_TAG_VERSION" val="3.0"/>
  <p:tag name="KSO_WM_DIAGRAM_GROUP_CODE" val="l1-1"/>
  <p:tag name="KSO_WM_UNIT_TYPE" val="l_h_i"/>
  <p:tag name="KSO_WM_UNIT_INDEX" val="881_4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49.75,&quot;width&quot;:459.250000000000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33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533"/>
  <p:tag name="KSO_WM_SLIDE_TYPE" val="sectionTitle"/>
  <p:tag name="KSO_WM_SLIDE_SUBTYPE" val="pureTxt"/>
  <p:tag name="KSO_WM_SLIDE_LAYOUT" val="a_e"/>
  <p:tag name="KSO_WM_SLIDE_LAYOUT_CNT" val="1_1"/>
  <p:tag name="KSO_WM_SLIDE_THEME_ID" val="3318714"/>
  <p:tag name="KSO_WM_SLIDE_THEME_NAME" val="蓝色山水建筑中国风主题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533_7*e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4"/>
  <p:tag name="KSO_WM_UNIT_TEXT_FILL_FORE_SCHEMECOLOR_INDEX_BRIGHTNESS" val="0.2"/>
  <p:tag name="KSO_WM_UNIT_TEXT_FILL_FORE_SCHEMECOLOR_INDEX" val="1"/>
  <p:tag name="KSO_WM_UNIT_TEXT_FILL_TYPE" val="1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33_7*a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316_3*l_h_i*1_3_3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31316_3*l_h_i*1_3_4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316_3*l_h_i*1_3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FILL_TYPE" val="1"/>
  <p:tag name="KSO_WM_UNIT_USESOURCEFORMAT_APPLY" val="0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16_3*l_h_i*1_3_2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316_3*l_h_i*1_1_3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1316_3*l_h_i*1_1_4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16_3*l_h_i*1_1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FILL_TYPE" val="1"/>
  <p:tag name="KSO_WM_UNIT_USESOURCEFORMAT_APPLY" val="0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16_3*l_h_i*1_1_2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16_3*l_h_f*1_1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PRESET_TEXT" val="单击此处输入你的智能图形项正文，文字是您思想的提炼。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16_3*l_h_f*1_3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PRESET_TEXT" val="单击此处输入你的智能图形项正文，文字是您思想的提炼。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31316_3*l_h_i*1_4_3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231316_3*l_h_i*1_4_4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316_3*l_h_i*1_4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FILL_TYPE" val="1"/>
  <p:tag name="KSO_WM_UNIT_USESOURCEFORMAT_APPLY" val="0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316_3*l_h_i*1_4_2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316_3*l_h_f*1_4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PRESET_TEXT" val="单击此处输入你的智能图形项正文，文字是您思想的提炼。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316_3*l_h_i*1_3_3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31316_3*l_h_i*1_3_4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316_3*l_h_i*1_3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FILL_TYPE" val="1"/>
  <p:tag name="KSO_WM_UNIT_USESOURCEFORMAT_APPLY" val="0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16_3*l_h_i*1_3_2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316_3*l_h_i*1_1_3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1316_3*l_h_i*1_1_4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16_3*l_h_i*1_1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FILL_TYPE" val="1"/>
  <p:tag name="KSO_WM_UNIT_USESOURCEFORMAT_APPLY" val="0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16_3*l_h_i*1_1_2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16_3*l_h_f*1_1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PRESET_TEXT" val="单击此处输入你的智能图形项正文，文字是您思想的提炼。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16_3*l_h_f*1_3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PRESET_TEXT" val="单击此处输入你的智能图形项正文，文字是您思想的提炼。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316_3*l_h_i*1_2_3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31316_3*l_h_i*1_2_4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316_3*l_h_i*1_2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FILL_TYPE" val="1"/>
  <p:tag name="KSO_WM_UNIT_USESOURCEFORMAT_APPLY" val="0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16_3*l_h_i*1_2_2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USESOURCEFORMAT_APPLY" val="0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16_3*l_h_f*1_2_1"/>
  <p:tag name="KSO_WM_TEMPLATE_CATEGORY" val="diagram"/>
  <p:tag name="KSO_WM_TEMPLATE_INDEX" val="20231316"/>
  <p:tag name="KSO_WM_UNIT_LAYERLEVEL" val="1_1_1"/>
  <p:tag name="KSO_WM_TAG_VERSION" val="3.0"/>
  <p:tag name="KSO_WM_BEAUTIFY_FLAG" val="#wm#"/>
  <p:tag name="KSO_WM_UNIT_PRESET_TEXT" val="单击此处输入你的智能图形项正文，文字是您思想的提炼。"/>
  <p:tag name="KSO_WM_DIAGRAM_MAX_ITEMCNT" val="6"/>
  <p:tag name="KSO_WM_DIAGRAM_MIN_ITEMCNT" val="2"/>
  <p:tag name="KSO_WM_DIAGRAM_VIRTUALLY_FRAME" val="{&quot;height&quot;:282.6150393700787,&quot;width&quot;:863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33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533"/>
  <p:tag name="KSO_WM_SLIDE_TYPE" val="sectionTitle"/>
  <p:tag name="KSO_WM_SLIDE_SUBTYPE" val="pureTxt"/>
  <p:tag name="KSO_WM_SLIDE_LAYOUT" val="a_e"/>
  <p:tag name="KSO_WM_SLIDE_LAYOUT_CNT" val="1_1"/>
  <p:tag name="KSO_WM_SLIDE_THEME_ID" val="3318714"/>
  <p:tag name="KSO_WM_SLIDE_THEME_NAME" val="蓝色山水建筑中国风主题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533_7*e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4"/>
  <p:tag name="KSO_WM_UNIT_TEXT_FILL_FORE_SCHEMECOLOR_INDEX_BRIGHTNESS" val="0.2"/>
  <p:tag name="KSO_WM_UNIT_TEXT_FILL_FORE_SCHEMECOLOR_INDEX" val="1"/>
  <p:tag name="KSO_WM_UNIT_TEXT_FILL_TYPE" val="1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33_7*a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HEME_ID" val="3318714"/>
  <p:tag name="KSO_WM_SLIDE_THEME_NAME" val="蓝色山水建筑中国风主题"/>
  <p:tag name="KSO_WM_SLIDE_TYPE" val="text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33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1533"/>
  <p:tag name="KSO_WM_SLIDE_TYPE" val="endPage"/>
  <p:tag name="KSO_WM_SLIDE_SUBTYPE" val="pureTxt"/>
  <p:tag name="KSO_WM_SLIDE_LAYOUT" val="a_b_f"/>
  <p:tag name="KSO_WM_SLIDE_LAYOUT_CNT" val="1_1_1"/>
  <p:tag name="KSO_WM_SLIDE_THEME_ID" val="3318714"/>
  <p:tag name="KSO_WM_SLIDE_THEME_NAME" val="蓝色山水建筑中国风主题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33_9*a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观看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33_9*b*1"/>
  <p:tag name="KSO_WM_TEMPLATE_CATEGORY" val="custom"/>
  <p:tag name="KSO_WM_TEMPLATE_INDEX" val="20231533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80"/>
  <p:tag name="KSO_WM_UNIT_TYPE" val="b"/>
  <p:tag name="KSO_WM_UNIT_INDEX" val="1"/>
  <p:tag name="KSO_WM_UNIT_PRESET_TEXT" val="Thank you"/>
  <p:tag name="KSO_WM_UNIT_TEXT_FILL_FORE_SCHEMECOLOR_INDEX_BRIGHTNESS" val="-0.25"/>
  <p:tag name="KSO_WM_UNIT_TEXT_FILL_FORE_SCHEMECOLOR_INDEX" val="5"/>
  <p:tag name="KSO_WM_UNIT_TEXT_FILL_TYPE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​​">
  <a:themeElements>
    <a:clrScheme name="自定义 273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E719C"/>
      </a:accent1>
      <a:accent2>
        <a:srgbClr val="515F85"/>
      </a:accent2>
      <a:accent3>
        <a:srgbClr val="847AA6"/>
      </a:accent3>
      <a:accent4>
        <a:srgbClr val="846092"/>
      </a:accent4>
      <a:accent5>
        <a:srgbClr val="62395A"/>
      </a:accent5>
      <a:accent6>
        <a:srgbClr val="69334F"/>
      </a:accent6>
      <a:hlink>
        <a:srgbClr val="304FFE"/>
      </a:hlink>
      <a:folHlink>
        <a:srgbClr val="492067"/>
      </a:folHlink>
    </a:clrScheme>
    <a:fontScheme name="自定义 3">
      <a:majorFont>
        <a:latin typeface="汉仪尚巍手书简"/>
        <a:ea typeface="华文行楷"/>
        <a:cs typeface=""/>
      </a:majorFont>
      <a:minorFont>
        <a:latin typeface="Times New Roman"/>
        <a:ea typeface="华文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自定义 273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E719C"/>
      </a:accent1>
      <a:accent2>
        <a:srgbClr val="515F85"/>
      </a:accent2>
      <a:accent3>
        <a:srgbClr val="847AA6"/>
      </a:accent3>
      <a:accent4>
        <a:srgbClr val="846092"/>
      </a:accent4>
      <a:accent5>
        <a:srgbClr val="62395A"/>
      </a:accent5>
      <a:accent6>
        <a:srgbClr val="69334F"/>
      </a:accent6>
      <a:hlink>
        <a:srgbClr val="304FFE"/>
      </a:hlink>
      <a:folHlink>
        <a:srgbClr val="492067"/>
      </a:folHlink>
    </a:clrScheme>
    <a:fontScheme name="自定义 94">
      <a:majorFont>
        <a:latin typeface="汉仪尚巍手书简"/>
        <a:ea typeface="汉仪尚巍手书简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273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E719C"/>
      </a:accent1>
      <a:accent2>
        <a:srgbClr val="515F85"/>
      </a:accent2>
      <a:accent3>
        <a:srgbClr val="847AA6"/>
      </a:accent3>
      <a:accent4>
        <a:srgbClr val="846092"/>
      </a:accent4>
      <a:accent5>
        <a:srgbClr val="62395A"/>
      </a:accent5>
      <a:accent6>
        <a:srgbClr val="69334F"/>
      </a:accent6>
      <a:hlink>
        <a:srgbClr val="304FFE"/>
      </a:hlink>
      <a:folHlink>
        <a:srgbClr val="492067"/>
      </a:folHlink>
    </a:clrScheme>
    <a:fontScheme name="自定义 94">
      <a:majorFont>
        <a:latin typeface="汉仪尚巍手书简"/>
        <a:ea typeface="汉仪尚巍手书简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自定义 273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E719C"/>
      </a:accent1>
      <a:accent2>
        <a:srgbClr val="515F85"/>
      </a:accent2>
      <a:accent3>
        <a:srgbClr val="847AA6"/>
      </a:accent3>
      <a:accent4>
        <a:srgbClr val="846092"/>
      </a:accent4>
      <a:accent5>
        <a:srgbClr val="62395A"/>
      </a:accent5>
      <a:accent6>
        <a:srgbClr val="69334F"/>
      </a:accent6>
      <a:hlink>
        <a:srgbClr val="304FFE"/>
      </a:hlink>
      <a:folHlink>
        <a:srgbClr val="492067"/>
      </a:folHlink>
    </a:clrScheme>
    <a:fontScheme name="自定义 94">
      <a:majorFont>
        <a:latin typeface="汉仪尚巍手书简"/>
        <a:ea typeface="汉仪尚巍手书简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自定义 273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E719C"/>
      </a:accent1>
      <a:accent2>
        <a:srgbClr val="515F85"/>
      </a:accent2>
      <a:accent3>
        <a:srgbClr val="847AA6"/>
      </a:accent3>
      <a:accent4>
        <a:srgbClr val="846092"/>
      </a:accent4>
      <a:accent5>
        <a:srgbClr val="62395A"/>
      </a:accent5>
      <a:accent6>
        <a:srgbClr val="69334F"/>
      </a:accent6>
      <a:hlink>
        <a:srgbClr val="304FFE"/>
      </a:hlink>
      <a:folHlink>
        <a:srgbClr val="492067"/>
      </a:folHlink>
    </a:clrScheme>
    <a:fontScheme name="自定义 94">
      <a:majorFont>
        <a:latin typeface="汉仪尚巍手书简"/>
        <a:ea typeface="汉仪尚巍手书简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自定义 273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E719C"/>
      </a:accent1>
      <a:accent2>
        <a:srgbClr val="515F85"/>
      </a:accent2>
      <a:accent3>
        <a:srgbClr val="847AA6"/>
      </a:accent3>
      <a:accent4>
        <a:srgbClr val="846092"/>
      </a:accent4>
      <a:accent5>
        <a:srgbClr val="62395A"/>
      </a:accent5>
      <a:accent6>
        <a:srgbClr val="69334F"/>
      </a:accent6>
      <a:hlink>
        <a:srgbClr val="304FFE"/>
      </a:hlink>
      <a:folHlink>
        <a:srgbClr val="492067"/>
      </a:folHlink>
    </a:clrScheme>
    <a:fontScheme name="自定义 94">
      <a:majorFont>
        <a:latin typeface="汉仪尚巍手书简"/>
        <a:ea typeface="汉仪尚巍手书简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自定义 273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E719C"/>
      </a:accent1>
      <a:accent2>
        <a:srgbClr val="515F85"/>
      </a:accent2>
      <a:accent3>
        <a:srgbClr val="847AA6"/>
      </a:accent3>
      <a:accent4>
        <a:srgbClr val="846092"/>
      </a:accent4>
      <a:accent5>
        <a:srgbClr val="62395A"/>
      </a:accent5>
      <a:accent6>
        <a:srgbClr val="69334F"/>
      </a:accent6>
      <a:hlink>
        <a:srgbClr val="304FFE"/>
      </a:hlink>
      <a:folHlink>
        <a:srgbClr val="492067"/>
      </a:folHlink>
    </a:clrScheme>
    <a:fontScheme name="自定义 94">
      <a:majorFont>
        <a:latin typeface="汉仪尚巍手书简"/>
        <a:ea typeface="汉仪尚巍手书简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1551</Words>
  <Application>Microsoft Office PowerPoint</Application>
  <PresentationFormat>宽屏</PresentationFormat>
  <Paragraphs>100</Paragraphs>
  <Slides>22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汉仪尚巍手书简</vt:lpstr>
      <vt:lpstr>黑体</vt:lpstr>
      <vt:lpstr>华文行楷</vt:lpstr>
      <vt:lpstr>宋体</vt:lpstr>
      <vt:lpstr>微软雅黑</vt:lpstr>
      <vt:lpstr>Arial</vt:lpstr>
      <vt:lpstr>Calibri</vt:lpstr>
      <vt:lpstr>Times New Roman</vt:lpstr>
      <vt:lpstr>WPS</vt:lpstr>
      <vt:lpstr>6_Office 主题​​</vt:lpstr>
      <vt:lpstr>7_Office 主题​​</vt:lpstr>
      <vt:lpstr>1_Office 主题​​</vt:lpstr>
      <vt:lpstr>8_Office 主题​​</vt:lpstr>
      <vt:lpstr>3_Office 主题​​</vt:lpstr>
      <vt:lpstr>4_Office 主题​​</vt:lpstr>
      <vt:lpstr>5_Office 主题​​</vt:lpstr>
      <vt:lpstr>妈祖信仰的传承现状与保护措施</vt:lpstr>
      <vt:lpstr>PowerPoint 演示文稿</vt:lpstr>
      <vt:lpstr>目录</vt:lpstr>
      <vt:lpstr>妈祖的身世</vt:lpstr>
      <vt:lpstr>妈祖的身世</vt:lpstr>
      <vt:lpstr>妈祖成长历程</vt:lpstr>
      <vt:lpstr>PowerPoint 演示文稿</vt:lpstr>
      <vt:lpstr>妈祖信仰与习俗</vt:lpstr>
      <vt:lpstr>妈祖信仰</vt:lpstr>
      <vt:lpstr>家庭祭祀</vt:lpstr>
      <vt:lpstr>宫廷祭祀：</vt:lpstr>
      <vt:lpstr>妈祖文化保护与传承的意义</vt:lpstr>
      <vt:lpstr>保护与传承的意义</vt:lpstr>
      <vt:lpstr>妈祖文化发展现状与问题</vt:lpstr>
      <vt:lpstr>PowerPoint 演示文稿</vt:lpstr>
      <vt:lpstr>现状与问题</vt:lpstr>
      <vt:lpstr>现状与问题</vt:lpstr>
      <vt:lpstr>妈祖文化保护与传承的措施</vt:lpstr>
      <vt:lpstr>政府层面</vt:lpstr>
      <vt:lpstr>社会层面</vt:lpstr>
      <vt:lpstr>个人层面</vt:lpstr>
      <vt:lpstr>感谢观看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妈祖信仰的传承现状与保护措施</dc:title>
  <dc:creator>梁辰</dc:creator>
  <cp:lastModifiedBy>淑莲 何</cp:lastModifiedBy>
  <cp:revision>40</cp:revision>
  <dcterms:created xsi:type="dcterms:W3CDTF">2023-11-16T12:42:00Z</dcterms:created>
  <dcterms:modified xsi:type="dcterms:W3CDTF">2023-11-20T13:53:09Z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221C33A12A744C3D946E2662BDA9E517_13</vt:lpwstr>
  </property>
  <property fmtid="{D5CDD505-2E9C-101B-9397-08002B2CF9AE}" pid="3" name="KSOProductBuildVer">
    <vt:lpwstr>2052-12.1.0.15712</vt:lpwstr>
  </property>
</Properties>
</file>